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D0DDA33-11F2-4B27-BA65-83E938556C30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2" y="4714876"/>
            <a:ext cx="5438775" cy="4467226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1E060E4-89CE-4BAF-ADC7-E82225DD42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078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40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50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015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139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757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328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390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576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14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865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31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8D016-8585-4A89-8C3A-87B5F905508F}" type="datetimeFigureOut">
              <a:rPr lang="de-CH" smtClean="0"/>
              <a:t>30.05.2023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3A54-E709-41A4-A1CB-4B14DDF9E1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456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thomas.jenni@agvs-so.ch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lap.so.ch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www.esa.ch/index.php?id=233" TargetMode="Externa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44008" y="273050"/>
            <a:ext cx="4320480" cy="5853113"/>
          </a:xfrm>
        </p:spPr>
        <p:txBody>
          <a:bodyPr/>
          <a:lstStyle/>
          <a:p>
            <a:pPr marL="0" indent="0" algn="r">
              <a:buNone/>
            </a:pPr>
            <a:endParaRPr lang="de-CH" dirty="0"/>
          </a:p>
          <a:p>
            <a:pPr marL="0" indent="0" algn="r">
              <a:buNone/>
            </a:pPr>
            <a:r>
              <a:rPr lang="de-CH" sz="2800" dirty="0"/>
              <a:t>  </a:t>
            </a:r>
          </a:p>
          <a:p>
            <a:pPr marL="0" indent="0" algn="r">
              <a:buNone/>
            </a:pPr>
            <a:r>
              <a:rPr lang="de-CH" sz="2800" dirty="0">
                <a:latin typeface="Calibri Light" panose="020F0302020204030204" pitchFamily="34" charset="0"/>
              </a:rPr>
              <a:t>Lehrabschlussfeier 2023</a:t>
            </a:r>
          </a:p>
          <a:p>
            <a:pPr marL="0" indent="0" algn="r">
              <a:buNone/>
            </a:pPr>
            <a:r>
              <a:rPr lang="de-CH" sz="2800" dirty="0">
                <a:latin typeface="Calibri Light" panose="020F0302020204030204" pitchFamily="34" charset="0"/>
              </a:rPr>
              <a:t> </a:t>
            </a:r>
            <a:r>
              <a:rPr lang="de-CH" sz="2000" dirty="0">
                <a:latin typeface="Calibri Light" panose="020F0302020204030204" pitchFamily="34" charset="0"/>
              </a:rPr>
              <a:t>AGVS Sektion Solothurn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60648"/>
            <a:ext cx="2990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16151" y="5339487"/>
            <a:ext cx="463000" cy="650515"/>
          </a:xfrm>
        </p:spPr>
        <p:txBody>
          <a:bodyPr/>
          <a:lstStyle/>
          <a:p>
            <a:endParaRPr lang="de-CH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" y="263420"/>
            <a:ext cx="3086050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8607" y="263691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Calibri Light" panose="020F0302020204030204" pitchFamily="34" charset="0"/>
              </a:rPr>
              <a:t>Gewerbestrasse 20, 4512 Bellach</a:t>
            </a:r>
          </a:p>
          <a:p>
            <a:r>
              <a:rPr lang="de-CH" sz="1000" dirty="0">
                <a:latin typeface="Calibri Light" panose="020F0302020204030204" pitchFamily="34" charset="0"/>
              </a:rPr>
              <a:t>Parkplätze sind gleich neben dem Turbensaal vorhanden.</a:t>
            </a:r>
          </a:p>
        </p:txBody>
      </p:sp>
      <p:pic>
        <p:nvPicPr>
          <p:cNvPr id="8" name="Picture 2" descr="Turbensaal in Bellach">
            <a:extLst>
              <a:ext uri="{FF2B5EF4-FFF2-40B4-BE49-F238E27FC236}">
                <a16:creationId xmlns:a16="http://schemas.microsoft.com/office/drawing/2014/main" id="{902AF936-9913-4CF4-ADD6-D65F845C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83" y="4113549"/>
            <a:ext cx="3851920" cy="256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galerie – Gemeinde Bellach">
            <a:extLst>
              <a:ext uri="{FF2B5EF4-FFF2-40B4-BE49-F238E27FC236}">
                <a16:creationId xmlns:a16="http://schemas.microsoft.com/office/drawing/2014/main" id="{9F496612-23FA-48D3-9CB1-431A88CF7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0" y="3977388"/>
            <a:ext cx="3659268" cy="274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24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CH" sz="3200" b="1" dirty="0"/>
              <a:t>			</a:t>
            </a:r>
            <a:r>
              <a:rPr lang="de-CH" sz="2800" b="1" dirty="0"/>
              <a:t>                     </a:t>
            </a:r>
            <a:r>
              <a:rPr lang="de-CH" sz="2800" b="1" dirty="0">
                <a:latin typeface="Calibri Light" panose="020F0302020204030204" pitchFamily="34" charset="0"/>
              </a:rPr>
              <a:t>Lehrabschlussfeier 2023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" y="836712"/>
            <a:ext cx="4283968" cy="55446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CH" sz="1400" dirty="0">
                <a:latin typeface="Calibri Light" panose="020F0302020204030204" pitchFamily="34" charset="0"/>
              </a:rPr>
              <a:t>Wir freuen uns sehr, Sie zur 15. Lehrabschlussfeier der Sektion Solothurn einladen zu dürfen</a:t>
            </a:r>
          </a:p>
          <a:p>
            <a:pPr marL="0" indent="0">
              <a:buNone/>
            </a:pPr>
            <a:endParaRPr lang="de-CH" sz="1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800" b="1" dirty="0">
                <a:latin typeface="Calibri Light" panose="020F0302020204030204" pitchFamily="34" charset="0"/>
              </a:rPr>
              <a:t>Donnerstag 29. Juni 2023 um 18.30 Uhr</a:t>
            </a:r>
          </a:p>
          <a:p>
            <a:pPr marL="0" indent="0">
              <a:buNone/>
            </a:pPr>
            <a:endParaRPr lang="de-CH" sz="1800" b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400" b="1" dirty="0">
                <a:latin typeface="Calibri Light" panose="020F0302020204030204" pitchFamily="34" charset="0"/>
              </a:rPr>
              <a:t>Im Turbensaal Bellach</a:t>
            </a:r>
            <a:endParaRPr lang="de-CH" sz="1800" b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400" dirty="0">
                <a:latin typeface="Calibri Light" panose="020F0302020204030204" pitchFamily="34" charset="0"/>
              </a:rPr>
              <a:t> </a:t>
            </a:r>
          </a:p>
          <a:p>
            <a:pPr marL="0" indent="0" algn="ctr">
              <a:buNone/>
            </a:pPr>
            <a:endParaRPr lang="de-CH" sz="1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400" dirty="0">
                <a:latin typeface="Calibri Light" panose="020F0302020204030204" pitchFamily="34" charset="0"/>
              </a:rPr>
              <a:t>Auto Gewerbe Verband Schweiz Sektion Solothurn</a:t>
            </a:r>
            <a:endParaRPr lang="de-CH" sz="1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de-CH" sz="1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CH" sz="1100" dirty="0">
                <a:latin typeface="Calibri Light" panose="020F0302020204030204" pitchFamily="34" charset="0"/>
              </a:rPr>
              <a:t>    </a:t>
            </a:r>
          </a:p>
          <a:p>
            <a:pPr marL="0" indent="0">
              <a:buNone/>
            </a:pPr>
            <a:r>
              <a:rPr lang="de-CH" sz="1100" dirty="0">
                <a:latin typeface="Calibri Light" panose="020F0302020204030204" pitchFamily="34" charset="0"/>
              </a:rPr>
              <a:t>      René Bobnar                                       Thomas Jenni</a:t>
            </a:r>
          </a:p>
          <a:p>
            <a:pPr marL="0" indent="0">
              <a:buNone/>
            </a:pPr>
            <a:r>
              <a:rPr lang="de-CH" sz="1100" dirty="0">
                <a:latin typeface="Calibri Light" panose="020F0302020204030204" pitchFamily="34" charset="0"/>
              </a:rPr>
              <a:t>      Präsident                                             Geschäftsführer</a:t>
            </a:r>
            <a:endParaRPr lang="de-CH" sz="1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400" dirty="0">
                <a:latin typeface="Calibri Light" panose="020F0302020204030204" pitchFamily="34" charset="0"/>
              </a:rPr>
              <a:t>Der Anlass wird durch die </a:t>
            </a:r>
            <a:r>
              <a:rPr lang="de-CH" sz="1400" b="1" dirty="0">
                <a:latin typeface="Calibri Light" panose="020F0302020204030204" pitchFamily="34" charset="0"/>
              </a:rPr>
              <a:t>ESA</a:t>
            </a:r>
            <a:r>
              <a:rPr lang="de-CH" sz="1400" dirty="0">
                <a:latin typeface="Calibri Light" panose="020F0302020204030204" pitchFamily="34" charset="0"/>
              </a:rPr>
              <a:t> und </a:t>
            </a:r>
            <a:r>
              <a:rPr lang="de-CH" sz="1400" b="1" dirty="0" err="1">
                <a:latin typeface="Calibri Light" panose="020F0302020204030204" pitchFamily="34" charset="0"/>
              </a:rPr>
              <a:t>Motorex</a:t>
            </a:r>
            <a:r>
              <a:rPr lang="de-CH" sz="1400" dirty="0">
                <a:latin typeface="Calibri Light" panose="020F0302020204030204" pitchFamily="34" charset="0"/>
              </a:rPr>
              <a:t>  unterstützt.            Herzlichen Dank!</a:t>
            </a:r>
          </a:p>
          <a:p>
            <a:pPr marL="0" indent="0" algn="ctr">
              <a:buNone/>
            </a:pPr>
            <a:endParaRPr lang="de-CH" sz="1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e-CH" sz="1100" dirty="0">
                <a:latin typeface="Calibri Light" panose="020F0302020204030204" pitchFamily="34" charset="0"/>
              </a:rPr>
              <a:t>Die Resultate werden ab 23.06.23 auf </a:t>
            </a:r>
            <a:r>
              <a:rPr lang="de-CH" sz="1100" dirty="0">
                <a:latin typeface="Calibri Light" panose="020F0302020204030204" pitchFamily="34" charset="0"/>
                <a:hlinkClick r:id="rId2"/>
              </a:rPr>
              <a:t>www.lap.so.ch</a:t>
            </a:r>
            <a:r>
              <a:rPr lang="de-CH" sz="1100" dirty="0">
                <a:latin typeface="Calibri Light" panose="020F0302020204030204" pitchFamily="34" charset="0"/>
              </a:rPr>
              <a:t> (fortlaufend) aufgeschaltet.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32040" y="1218456"/>
            <a:ext cx="4104456" cy="4802832"/>
          </a:xfrm>
          <a:ln>
            <a:noFill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e-CH" sz="2500" dirty="0"/>
          </a:p>
          <a:p>
            <a:pPr marL="0" indent="0">
              <a:buNone/>
            </a:pPr>
            <a:r>
              <a:rPr lang="de-CH" sz="1600" b="1" dirty="0">
                <a:latin typeface="Calibri Light" panose="020F0302020204030204" pitchFamily="34" charset="0"/>
              </a:rPr>
              <a:t>Unser Programm:</a:t>
            </a:r>
          </a:p>
          <a:p>
            <a:pPr marL="0" indent="0">
              <a:buNone/>
            </a:pPr>
            <a:endParaRPr lang="de-CH" sz="1600" b="1" dirty="0">
              <a:latin typeface="Calibri Light" panose="020F03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CH" sz="1500" dirty="0">
                <a:latin typeface="Calibri Light" panose="020F0302020204030204" pitchFamily="34" charset="0"/>
              </a:rPr>
              <a:t>Bekanntgabe der Resultate</a:t>
            </a:r>
          </a:p>
          <a:p>
            <a:pPr>
              <a:buFont typeface="Wingdings" pitchFamily="2" charset="2"/>
              <a:buChar char="Ø"/>
            </a:pPr>
            <a:r>
              <a:rPr lang="de-CH" sz="1500" dirty="0">
                <a:latin typeface="Calibri Light" panose="020F0302020204030204" pitchFamily="34" charset="0"/>
              </a:rPr>
              <a:t>Preisverleihung der besten Abschlussprüfungen</a:t>
            </a:r>
          </a:p>
          <a:p>
            <a:pPr>
              <a:buFont typeface="Wingdings" pitchFamily="2" charset="2"/>
              <a:buChar char="Ø"/>
            </a:pPr>
            <a:r>
              <a:rPr lang="de-CH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Der </a:t>
            </a:r>
            <a:r>
              <a:rPr lang="de-CH" sz="1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Zauberer Ron Bertolla </a:t>
            </a:r>
            <a:r>
              <a:rPr lang="de-CH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aus Bettlach, Gewinner von </a:t>
            </a:r>
            <a:r>
              <a:rPr lang="de-CH" sz="1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«MINI SCHWIZ-DINI SCHWIZ 2021» </a:t>
            </a:r>
            <a:r>
              <a:rPr lang="de-CH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bringt uns die Zauberei auf lustige und unterhaltsame Art näher. Lassen Sie sich in eine Illusion entführen. </a:t>
            </a:r>
            <a:endParaRPr lang="de-CH" sz="1100" i="1" dirty="0"/>
          </a:p>
          <a:p>
            <a:pPr marL="0" indent="0">
              <a:buNone/>
            </a:pPr>
            <a:endParaRPr lang="de-CH" sz="1100" i="1" dirty="0"/>
          </a:p>
          <a:p>
            <a:pPr marL="0" indent="0">
              <a:buNone/>
            </a:pPr>
            <a:r>
              <a:rPr lang="de-CH" sz="1500" dirty="0"/>
              <a:t>         Durch den Abend führt uns Roger </a:t>
            </a:r>
            <a:r>
              <a:rPr lang="de-CH" sz="1500" dirty="0" err="1"/>
              <a:t>Brogli</a:t>
            </a:r>
            <a:r>
              <a:rPr lang="de-CH" sz="1500" dirty="0"/>
              <a:t>.</a:t>
            </a:r>
          </a:p>
          <a:p>
            <a:pPr marL="0" indent="0">
              <a:buNone/>
            </a:pPr>
            <a:endParaRPr lang="de-CH" sz="16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e-CH" sz="1100" b="1" i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de-CH" sz="1600" b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CH" sz="1600" b="1" dirty="0">
                <a:latin typeface="Calibri Light" panose="020F0302020204030204" pitchFamily="34" charset="0"/>
              </a:rPr>
              <a:t>Im Anschluss wird ein Apéro </a:t>
            </a:r>
            <a:r>
              <a:rPr lang="de-CH" sz="1600" b="1" dirty="0" err="1">
                <a:latin typeface="Calibri Light" panose="020F0302020204030204" pitchFamily="34" charset="0"/>
              </a:rPr>
              <a:t>Riche</a:t>
            </a:r>
            <a:r>
              <a:rPr lang="de-CH" sz="1600" b="1" dirty="0">
                <a:latin typeface="Calibri Light" panose="020F0302020204030204" pitchFamily="34" charset="0"/>
              </a:rPr>
              <a:t> offeriert.</a:t>
            </a:r>
          </a:p>
          <a:p>
            <a:pPr marL="0" indent="0">
              <a:buNone/>
            </a:pPr>
            <a:endParaRPr lang="de-CH" sz="1600" b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CH" sz="1400" dirty="0">
                <a:latin typeface="Calibri Light" panose="020F0302020204030204" pitchFamily="34" charset="0"/>
              </a:rPr>
              <a:t>Wir freuen uns auf Ihre Teilnahme an dieser Feier. Bitte melden Sie sich via Email </a:t>
            </a:r>
            <a:r>
              <a:rPr lang="de-CH" sz="1100" b="1" dirty="0">
                <a:latin typeface="Calibri Light" panose="020F0302020204030204" pitchFamily="34" charset="0"/>
                <a:hlinkClick r:id="rId3"/>
              </a:rPr>
              <a:t>thomas.jenni@agvs-so.ch</a:t>
            </a:r>
            <a:r>
              <a:rPr lang="de-CH" sz="1100" b="1" dirty="0">
                <a:latin typeface="Calibri Light" panose="020F0302020204030204" pitchFamily="34" charset="0"/>
              </a:rPr>
              <a:t>  </a:t>
            </a:r>
            <a:r>
              <a:rPr lang="de-CH" sz="1300" dirty="0">
                <a:latin typeface="Calibri Light" panose="020F0302020204030204" pitchFamily="34" charset="0"/>
              </a:rPr>
              <a:t>an.</a:t>
            </a:r>
            <a:endParaRPr lang="de-CH" sz="1300" u="sng" dirty="0"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4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2" y="3356992"/>
            <a:ext cx="4320481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 4" descr="Meine ESA">
            <a:hlinkClick r:id="rId5"/>
            <a:extLst>
              <a:ext uri="{FF2B5EF4-FFF2-40B4-BE49-F238E27FC236}">
                <a16:creationId xmlns:a16="http://schemas.microsoft.com/office/drawing/2014/main" id="{5F4FFE77-EA02-4073-B1CC-21401DBD2FD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63723"/>
            <a:ext cx="936408" cy="57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C:\Users\TJE\AppData\Local\Microsoft\Windows\Temporary Internet Files\Content.Outlook\F328UQX7\Motorex_Neg_CMYK.jpg">
            <a:extLst>
              <a:ext uri="{FF2B5EF4-FFF2-40B4-BE49-F238E27FC236}">
                <a16:creationId xmlns:a16="http://schemas.microsoft.com/office/drawing/2014/main" id="{4D4CB5BF-1B04-4C89-8BD9-7B0A3240C29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031" y="6033565"/>
            <a:ext cx="1008113" cy="5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4A38A49-3F2A-1D98-1108-9E7BE9599E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48" y="6094408"/>
            <a:ext cx="1483542" cy="432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32767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Bildschirmpräsentation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Larissa</vt:lpstr>
      <vt:lpstr>PowerPoint-Präsentation</vt:lpstr>
      <vt:lpstr>                        Lehrabschlussfeier 2023</vt:lpstr>
    </vt:vector>
  </TitlesOfParts>
  <Company>AGVS-SO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Jenni</dc:creator>
  <cp:lastModifiedBy>Thomas Jenni</cp:lastModifiedBy>
  <cp:revision>71</cp:revision>
  <cp:lastPrinted>2023-05-30T09:29:50Z</cp:lastPrinted>
  <dcterms:created xsi:type="dcterms:W3CDTF">2013-05-02T07:07:34Z</dcterms:created>
  <dcterms:modified xsi:type="dcterms:W3CDTF">2023-05-30T12:23:04Z</dcterms:modified>
</cp:coreProperties>
</file>