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62"/>
  </p:notesMasterIdLst>
  <p:handoutMasterIdLst>
    <p:handoutMasterId r:id="rId63"/>
  </p:handoutMasterIdLst>
  <p:sldIdLst>
    <p:sldId id="258" r:id="rId6"/>
    <p:sldId id="367" r:id="rId7"/>
    <p:sldId id="413" r:id="rId8"/>
    <p:sldId id="503" r:id="rId9"/>
    <p:sldId id="515" r:id="rId10"/>
    <p:sldId id="530" r:id="rId11"/>
    <p:sldId id="508" r:id="rId12"/>
    <p:sldId id="532" r:id="rId13"/>
    <p:sldId id="516" r:id="rId14"/>
    <p:sldId id="533" r:id="rId15"/>
    <p:sldId id="507" r:id="rId16"/>
    <p:sldId id="509" r:id="rId17"/>
    <p:sldId id="534" r:id="rId18"/>
    <p:sldId id="531" r:id="rId19"/>
    <p:sldId id="527" r:id="rId20"/>
    <p:sldId id="528" r:id="rId21"/>
    <p:sldId id="529" r:id="rId22"/>
    <p:sldId id="511" r:id="rId23"/>
    <p:sldId id="526" r:id="rId24"/>
    <p:sldId id="417" r:id="rId25"/>
    <p:sldId id="256" r:id="rId26"/>
    <p:sldId id="290" r:id="rId27"/>
    <p:sldId id="295" r:id="rId28"/>
    <p:sldId id="296" r:id="rId29"/>
    <p:sldId id="297" r:id="rId30"/>
    <p:sldId id="292" r:id="rId31"/>
    <p:sldId id="418" r:id="rId32"/>
    <p:sldId id="420" r:id="rId33"/>
    <p:sldId id="427" r:id="rId34"/>
    <p:sldId id="428" r:id="rId35"/>
    <p:sldId id="2147471424" r:id="rId36"/>
    <p:sldId id="687" r:id="rId37"/>
    <p:sldId id="691" r:id="rId38"/>
    <p:sldId id="2147471385" r:id="rId39"/>
    <p:sldId id="2147471259" r:id="rId40"/>
    <p:sldId id="2147471383" r:id="rId41"/>
    <p:sldId id="2147471327" r:id="rId42"/>
    <p:sldId id="2147471423" r:id="rId43"/>
    <p:sldId id="2147471369" r:id="rId44"/>
    <p:sldId id="2147471388" r:id="rId45"/>
    <p:sldId id="2147471389" r:id="rId46"/>
    <p:sldId id="2147471390" r:id="rId47"/>
    <p:sldId id="2147471375" r:id="rId48"/>
    <p:sldId id="2147471376" r:id="rId49"/>
    <p:sldId id="2147471307" r:id="rId50"/>
    <p:sldId id="2147471386" r:id="rId51"/>
    <p:sldId id="2147471381" r:id="rId52"/>
    <p:sldId id="2147471384" r:id="rId53"/>
    <p:sldId id="2147471382" r:id="rId54"/>
    <p:sldId id="2147471313" r:id="rId55"/>
    <p:sldId id="2147471328" r:id="rId56"/>
    <p:sldId id="2147471207" r:id="rId57"/>
    <p:sldId id="2147471387" r:id="rId58"/>
    <p:sldId id="383" r:id="rId59"/>
    <p:sldId id="760" r:id="rId60"/>
    <p:sldId id="421" r:id="rId61"/>
  </p:sldIdLst>
  <p:sldSz cx="12192000" cy="6858000"/>
  <p:notesSz cx="6797675" cy="9926638"/>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rista Odermatt" initials="CO"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44" autoAdjust="0"/>
    <p:restoredTop sz="94660" autoAdjust="0"/>
  </p:normalViewPr>
  <p:slideViewPr>
    <p:cSldViewPr snapToGrid="0">
      <p:cViewPr varScale="1">
        <p:scale>
          <a:sx n="120" d="100"/>
          <a:sy n="120" d="100"/>
        </p:scale>
        <p:origin x="168" y="102"/>
      </p:cViewPr>
      <p:guideLst>
        <p:guide orient="horz" pos="2160"/>
        <p:guide pos="384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handoutMaster" Target="handoutMasters/handoutMaster1.xml"/><Relationship Id="rId68"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viewProps" Target="viewProps.xml"/><Relationship Id="rId5" Type="http://schemas.openxmlformats.org/officeDocument/2006/relationships/slideMaster" Target="slideMasters/slideMaster2.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commentAuthors" Target="commentAuthor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theme" Target="theme/theme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srsofaioi15496\verwaltung$\ABMH_3_BL\32_Lehraufsicht\321_Berufe\Automobil-Berufe\Veranstaltungen\Tagung_20260110\Altersstruktur_nach_Geschlecht_2024.xlsx" TargetMode="Externa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file:///\\srsofaioi15496\verwaltung$\ABMH_3_BL\32_Lehraufsicht\321_Berufe\Automobil-Berufe\Veranstaltungen\Tagung_20260110\LL-Statistik_2025.xlsx" TargetMode="External"/></Relationships>
</file>

<file path=ppt/charts/_rels/chart3.xml.rels><?xml version="1.0" encoding="UTF-8" standalone="yes"?>
<Relationships xmlns="http://schemas.openxmlformats.org/package/2006/relationships"><Relationship Id="rId3" Type="http://schemas.openxmlformats.org/officeDocument/2006/relationships/oleObject" Target="file:///\\srsofaioi15496\verwaltung$\ABMH_3_BL\32_Lehraufsicht\321_Berufe\Automobil-Berufe\Veranstaltungen\Tagung_20260110\LL-Statistik_2025.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srsofaioi15496\verwaltung$\ABMH_3_BL\32_Lehraufsicht\321_Berufe\Automobil-Berufe\Veranstaltungen\Tagung_20260110\LL-Statistik_2025.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'Jahrgänge nach Geschlecht'!$K$87</c:f>
              <c:strCache>
                <c:ptCount val="1"/>
                <c:pt idx="0">
                  <c:v>Schulabgänger</c:v>
                </c:pt>
              </c:strCache>
            </c:strRef>
          </c:tx>
          <c:spPr>
            <a:solidFill>
              <a:srgbClr val="00B0F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'Jahrgänge nach Geschlecht'!$J$88:$J$96</c:f>
              <c:numCache>
                <c:formatCode>General</c:formatCode>
                <c:ptCount val="9"/>
                <c:pt idx="0">
                  <c:v>2022</c:v>
                </c:pt>
                <c:pt idx="1">
                  <c:v>2023</c:v>
                </c:pt>
                <c:pt idx="2">
                  <c:v>2024</c:v>
                </c:pt>
                <c:pt idx="3">
                  <c:v>2025</c:v>
                </c:pt>
                <c:pt idx="4">
                  <c:v>2026</c:v>
                </c:pt>
                <c:pt idx="5">
                  <c:v>2027</c:v>
                </c:pt>
                <c:pt idx="6">
                  <c:v>2028</c:v>
                </c:pt>
                <c:pt idx="7">
                  <c:v>2029</c:v>
                </c:pt>
                <c:pt idx="8">
                  <c:v>2030</c:v>
                </c:pt>
              </c:numCache>
            </c:numRef>
          </c:cat>
          <c:val>
            <c:numRef>
              <c:f>'Jahrgänge nach Geschlecht'!$K$88:$K$96</c:f>
              <c:numCache>
                <c:formatCode>General</c:formatCode>
                <c:ptCount val="9"/>
                <c:pt idx="0">
                  <c:v>2696</c:v>
                </c:pt>
                <c:pt idx="1">
                  <c:v>2690</c:v>
                </c:pt>
                <c:pt idx="2">
                  <c:v>2737</c:v>
                </c:pt>
                <c:pt idx="3">
                  <c:v>2784</c:v>
                </c:pt>
                <c:pt idx="4">
                  <c:v>2828</c:v>
                </c:pt>
                <c:pt idx="5">
                  <c:v>2888</c:v>
                </c:pt>
                <c:pt idx="6">
                  <c:v>2887</c:v>
                </c:pt>
                <c:pt idx="7">
                  <c:v>2838</c:v>
                </c:pt>
                <c:pt idx="8">
                  <c:v>2935</c:v>
                </c:pt>
              </c:numCache>
            </c:numRef>
          </c:val>
          <c:extLst>
            <c:ext xmlns:c16="http://schemas.microsoft.com/office/drawing/2014/chart" uri="{C3380CC4-5D6E-409C-BE32-E72D297353CC}">
              <c16:uniqueId val="{00000000-509F-4B1F-A1A5-BA303A17DA63}"/>
            </c:ext>
          </c:extLst>
        </c:ser>
        <c:dLbls>
          <c:showLegendKey val="0"/>
          <c:showVal val="0"/>
          <c:showCatName val="0"/>
          <c:showSerName val="0"/>
          <c:showPercent val="0"/>
          <c:showBubbleSize val="0"/>
        </c:dLbls>
        <c:gapWidth val="219"/>
        <c:overlap val="-27"/>
        <c:axId val="1835064176"/>
        <c:axId val="1833371936"/>
      </c:barChart>
      <c:catAx>
        <c:axId val="1835064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de-DE"/>
          </a:p>
        </c:txPr>
        <c:crossAx val="1833371936"/>
        <c:crosses val="autoZero"/>
        <c:auto val="1"/>
        <c:lblAlgn val="ctr"/>
        <c:lblOffset val="100"/>
        <c:noMultiLvlLbl val="0"/>
      </c:catAx>
      <c:valAx>
        <c:axId val="1833371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183506417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de-DE"/>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Auswertungen!$A$63</c:f>
              <c:strCache>
                <c:ptCount val="1"/>
                <c:pt idx="0">
                  <c:v>Total</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Auswertungen!$B$62:$G$62</c:f>
              <c:numCache>
                <c:formatCode>General</c:formatCode>
                <c:ptCount val="6"/>
                <c:pt idx="0">
                  <c:v>2020</c:v>
                </c:pt>
                <c:pt idx="1">
                  <c:v>2021</c:v>
                </c:pt>
                <c:pt idx="2">
                  <c:v>2022</c:v>
                </c:pt>
                <c:pt idx="3">
                  <c:v>2023</c:v>
                </c:pt>
                <c:pt idx="4">
                  <c:v>2024</c:v>
                </c:pt>
                <c:pt idx="5">
                  <c:v>2025</c:v>
                </c:pt>
              </c:numCache>
            </c:numRef>
          </c:cat>
          <c:val>
            <c:numRef>
              <c:f>Auswertungen!$B$63:$G$63</c:f>
              <c:numCache>
                <c:formatCode>General</c:formatCode>
                <c:ptCount val="6"/>
                <c:pt idx="0" formatCode="0">
                  <c:v>340</c:v>
                </c:pt>
                <c:pt idx="1">
                  <c:v>486</c:v>
                </c:pt>
                <c:pt idx="2">
                  <c:v>583</c:v>
                </c:pt>
                <c:pt idx="3">
                  <c:v>422</c:v>
                </c:pt>
                <c:pt idx="4">
                  <c:v>341</c:v>
                </c:pt>
                <c:pt idx="5">
                  <c:v>274</c:v>
                </c:pt>
              </c:numCache>
            </c:numRef>
          </c:val>
          <c:extLst>
            <c:ext xmlns:c16="http://schemas.microsoft.com/office/drawing/2014/chart" uri="{C3380CC4-5D6E-409C-BE32-E72D297353CC}">
              <c16:uniqueId val="{00000000-FF07-477A-BC26-FB2080AB33AB}"/>
            </c:ext>
          </c:extLst>
        </c:ser>
        <c:dLbls>
          <c:showLegendKey val="0"/>
          <c:showVal val="0"/>
          <c:showCatName val="0"/>
          <c:showSerName val="0"/>
          <c:showPercent val="0"/>
          <c:showBubbleSize val="0"/>
        </c:dLbls>
        <c:gapWidth val="219"/>
        <c:overlap val="-27"/>
        <c:axId val="1367857711"/>
        <c:axId val="1367856751"/>
      </c:barChart>
      <c:catAx>
        <c:axId val="136785771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de-DE"/>
          </a:p>
        </c:txPr>
        <c:crossAx val="1367856751"/>
        <c:crosses val="autoZero"/>
        <c:auto val="1"/>
        <c:lblAlgn val="ctr"/>
        <c:lblOffset val="100"/>
        <c:noMultiLvlLbl val="0"/>
      </c:catAx>
      <c:valAx>
        <c:axId val="1367856751"/>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de-DE"/>
          </a:p>
        </c:txPr>
        <c:crossAx val="1367857711"/>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de-DE"/>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484875963846607E-2"/>
          <c:y val="3.3811478137624092E-2"/>
          <c:w val="0.94723222824493813"/>
          <c:h val="0.73249384701286357"/>
        </c:manualLayout>
      </c:layout>
      <c:barChart>
        <c:barDir val="col"/>
        <c:grouping val="clustered"/>
        <c:varyColors val="0"/>
        <c:ser>
          <c:idx val="0"/>
          <c:order val="0"/>
          <c:tx>
            <c:strRef>
              <c:f>Auswertungen!$B$3</c:f>
              <c:strCache>
                <c:ptCount val="1"/>
                <c:pt idx="0">
                  <c:v>Anz. Auflösungen</c:v>
                </c:pt>
              </c:strCache>
            </c:strRef>
          </c:tx>
          <c:spPr>
            <a:solidFill>
              <a:srgbClr val="FFC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de-DE"/>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Auswertungen!$A$4:$A$11</c:f>
              <c:numCache>
                <c:formatCode>General</c:formatCode>
                <c:ptCount val="8"/>
                <c:pt idx="0">
                  <c:v>2018</c:v>
                </c:pt>
                <c:pt idx="1">
                  <c:v>2019</c:v>
                </c:pt>
                <c:pt idx="2">
                  <c:v>2020</c:v>
                </c:pt>
                <c:pt idx="3">
                  <c:v>2021</c:v>
                </c:pt>
                <c:pt idx="4">
                  <c:v>2022</c:v>
                </c:pt>
                <c:pt idx="5">
                  <c:v>2023</c:v>
                </c:pt>
                <c:pt idx="6">
                  <c:v>2024</c:v>
                </c:pt>
                <c:pt idx="7">
                  <c:v>2025</c:v>
                </c:pt>
              </c:numCache>
            </c:numRef>
          </c:cat>
          <c:val>
            <c:numRef>
              <c:f>Auswertungen!$B$4:$B$11</c:f>
              <c:numCache>
                <c:formatCode>General</c:formatCode>
                <c:ptCount val="8"/>
                <c:pt idx="0">
                  <c:v>24</c:v>
                </c:pt>
                <c:pt idx="1">
                  <c:v>16</c:v>
                </c:pt>
                <c:pt idx="2">
                  <c:v>13</c:v>
                </c:pt>
                <c:pt idx="3">
                  <c:v>13</c:v>
                </c:pt>
                <c:pt idx="4">
                  <c:v>13</c:v>
                </c:pt>
                <c:pt idx="5">
                  <c:v>8</c:v>
                </c:pt>
                <c:pt idx="6">
                  <c:v>20</c:v>
                </c:pt>
                <c:pt idx="7">
                  <c:v>10</c:v>
                </c:pt>
              </c:numCache>
            </c:numRef>
          </c:val>
          <c:extLst>
            <c:ext xmlns:c16="http://schemas.microsoft.com/office/drawing/2014/chart" uri="{C3380CC4-5D6E-409C-BE32-E72D297353CC}">
              <c16:uniqueId val="{00000000-B778-4D52-8734-4A2D3651698F}"/>
            </c:ext>
          </c:extLst>
        </c:ser>
        <c:dLbls>
          <c:showLegendKey val="0"/>
          <c:showVal val="0"/>
          <c:showCatName val="0"/>
          <c:showSerName val="0"/>
          <c:showPercent val="0"/>
          <c:showBubbleSize val="0"/>
        </c:dLbls>
        <c:gapWidth val="219"/>
        <c:axId val="542278928"/>
        <c:axId val="542279584"/>
      </c:barChart>
      <c:lineChart>
        <c:grouping val="standard"/>
        <c:varyColors val="0"/>
        <c:ser>
          <c:idx val="1"/>
          <c:order val="1"/>
          <c:tx>
            <c:strRef>
              <c:f>Auswertungen!$C$3</c:f>
              <c:strCache>
                <c:ptCount val="1"/>
                <c:pt idx="0">
                  <c:v>Auflösungen in Prozent</c:v>
                </c:pt>
              </c:strCache>
            </c:strRef>
          </c:tx>
          <c:spPr>
            <a:ln w="38100" cap="rnd">
              <a:solidFill>
                <a:schemeClr val="accent2"/>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de-DE"/>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Auswertungen!$A$4:$A$11</c:f>
              <c:numCache>
                <c:formatCode>General</c:formatCode>
                <c:ptCount val="8"/>
                <c:pt idx="0">
                  <c:v>2018</c:v>
                </c:pt>
                <c:pt idx="1">
                  <c:v>2019</c:v>
                </c:pt>
                <c:pt idx="2">
                  <c:v>2020</c:v>
                </c:pt>
                <c:pt idx="3">
                  <c:v>2021</c:v>
                </c:pt>
                <c:pt idx="4">
                  <c:v>2022</c:v>
                </c:pt>
                <c:pt idx="5">
                  <c:v>2023</c:v>
                </c:pt>
                <c:pt idx="6">
                  <c:v>2024</c:v>
                </c:pt>
                <c:pt idx="7">
                  <c:v>2025</c:v>
                </c:pt>
              </c:numCache>
            </c:numRef>
          </c:cat>
          <c:val>
            <c:numRef>
              <c:f>Auswertungen!$C$4:$C$11</c:f>
              <c:numCache>
                <c:formatCode>0.0</c:formatCode>
                <c:ptCount val="8"/>
                <c:pt idx="0">
                  <c:v>22.222222222222221</c:v>
                </c:pt>
                <c:pt idx="1">
                  <c:v>15.533980582524272</c:v>
                </c:pt>
                <c:pt idx="2">
                  <c:v>13</c:v>
                </c:pt>
                <c:pt idx="3">
                  <c:v>13.829787234042552</c:v>
                </c:pt>
                <c:pt idx="4">
                  <c:v>13.829787234042552</c:v>
                </c:pt>
                <c:pt idx="5">
                  <c:v>8.3333333333333339</c:v>
                </c:pt>
                <c:pt idx="6">
                  <c:v>21.052631578947366</c:v>
                </c:pt>
                <c:pt idx="7">
                  <c:v>9.5238095238095237</c:v>
                </c:pt>
              </c:numCache>
            </c:numRef>
          </c:val>
          <c:smooth val="0"/>
          <c:extLst>
            <c:ext xmlns:c16="http://schemas.microsoft.com/office/drawing/2014/chart" uri="{C3380CC4-5D6E-409C-BE32-E72D297353CC}">
              <c16:uniqueId val="{00000001-B778-4D52-8734-4A2D3651698F}"/>
            </c:ext>
          </c:extLst>
        </c:ser>
        <c:dLbls>
          <c:showLegendKey val="0"/>
          <c:showVal val="0"/>
          <c:showCatName val="0"/>
          <c:showSerName val="0"/>
          <c:showPercent val="0"/>
          <c:showBubbleSize val="0"/>
        </c:dLbls>
        <c:marker val="1"/>
        <c:smooth val="0"/>
        <c:axId val="542278928"/>
        <c:axId val="542279584"/>
      </c:lineChart>
      <c:catAx>
        <c:axId val="542278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de-DE"/>
          </a:p>
        </c:txPr>
        <c:crossAx val="542279584"/>
        <c:crosses val="autoZero"/>
        <c:auto val="1"/>
        <c:lblAlgn val="ctr"/>
        <c:lblOffset val="100"/>
        <c:noMultiLvlLbl val="0"/>
      </c:catAx>
      <c:valAx>
        <c:axId val="542279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542278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chart>
  <c:spPr>
    <a:noFill/>
    <a:ln>
      <a:noFill/>
    </a:ln>
    <a:effectLst/>
  </c:spPr>
  <c:txPr>
    <a:bodyPr/>
    <a:lstStyle/>
    <a:p>
      <a:pPr>
        <a:defRPr/>
      </a:pPr>
      <a:endParaRPr lang="de-DE"/>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'QV bestanden'!$B$18</c:f>
              <c:strCache>
                <c:ptCount val="1"/>
                <c:pt idx="0">
                  <c:v>QV angetreten</c:v>
                </c:pt>
              </c:strCache>
            </c:strRef>
          </c:tx>
          <c:spPr>
            <a:solidFill>
              <a:srgbClr val="92D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'QV bestanden'!$A$19:$A$27</c:f>
              <c:numCache>
                <c:formatCode>General</c:formatCode>
                <c:ptCount val="9"/>
                <c:pt idx="0">
                  <c:v>2017</c:v>
                </c:pt>
                <c:pt idx="1">
                  <c:v>2018</c:v>
                </c:pt>
                <c:pt idx="2">
                  <c:v>2019</c:v>
                </c:pt>
                <c:pt idx="3">
                  <c:v>2020</c:v>
                </c:pt>
                <c:pt idx="4">
                  <c:v>2021</c:v>
                </c:pt>
                <c:pt idx="5">
                  <c:v>2022</c:v>
                </c:pt>
                <c:pt idx="6">
                  <c:v>2023</c:v>
                </c:pt>
                <c:pt idx="7">
                  <c:v>2024</c:v>
                </c:pt>
                <c:pt idx="8">
                  <c:v>2025</c:v>
                </c:pt>
              </c:numCache>
            </c:numRef>
          </c:cat>
          <c:val>
            <c:numRef>
              <c:f>'QV bestanden'!$B$19:$B$27</c:f>
              <c:numCache>
                <c:formatCode>General</c:formatCode>
                <c:ptCount val="9"/>
                <c:pt idx="0">
                  <c:v>25</c:v>
                </c:pt>
                <c:pt idx="1">
                  <c:v>33</c:v>
                </c:pt>
                <c:pt idx="2">
                  <c:v>35</c:v>
                </c:pt>
                <c:pt idx="3">
                  <c:v>27</c:v>
                </c:pt>
                <c:pt idx="4">
                  <c:v>27</c:v>
                </c:pt>
                <c:pt idx="5">
                  <c:v>24</c:v>
                </c:pt>
                <c:pt idx="6">
                  <c:v>31</c:v>
                </c:pt>
                <c:pt idx="7">
                  <c:v>27</c:v>
                </c:pt>
                <c:pt idx="8">
                  <c:v>28</c:v>
                </c:pt>
              </c:numCache>
            </c:numRef>
          </c:val>
          <c:extLst>
            <c:ext xmlns:c16="http://schemas.microsoft.com/office/drawing/2014/chart" uri="{C3380CC4-5D6E-409C-BE32-E72D297353CC}">
              <c16:uniqueId val="{00000000-A010-4AEF-BA7C-85FE2A97C98E}"/>
            </c:ext>
          </c:extLst>
        </c:ser>
        <c:ser>
          <c:idx val="1"/>
          <c:order val="1"/>
          <c:tx>
            <c:strRef>
              <c:f>'QV bestanden'!$C$18</c:f>
              <c:strCache>
                <c:ptCount val="1"/>
                <c:pt idx="0">
                  <c:v>QV bestanden</c:v>
                </c:pt>
              </c:strCache>
            </c:strRef>
          </c:tx>
          <c:spPr>
            <a:solidFill>
              <a:srgbClr val="FFC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'QV bestanden'!$A$19:$A$27</c:f>
              <c:numCache>
                <c:formatCode>General</c:formatCode>
                <c:ptCount val="9"/>
                <c:pt idx="0">
                  <c:v>2017</c:v>
                </c:pt>
                <c:pt idx="1">
                  <c:v>2018</c:v>
                </c:pt>
                <c:pt idx="2">
                  <c:v>2019</c:v>
                </c:pt>
                <c:pt idx="3">
                  <c:v>2020</c:v>
                </c:pt>
                <c:pt idx="4">
                  <c:v>2021</c:v>
                </c:pt>
                <c:pt idx="5">
                  <c:v>2022</c:v>
                </c:pt>
                <c:pt idx="6">
                  <c:v>2023</c:v>
                </c:pt>
                <c:pt idx="7">
                  <c:v>2024</c:v>
                </c:pt>
                <c:pt idx="8">
                  <c:v>2025</c:v>
                </c:pt>
              </c:numCache>
            </c:numRef>
          </c:cat>
          <c:val>
            <c:numRef>
              <c:f>'QV bestanden'!$C$19:$C$27</c:f>
              <c:numCache>
                <c:formatCode>General</c:formatCode>
                <c:ptCount val="9"/>
                <c:pt idx="0">
                  <c:v>22</c:v>
                </c:pt>
                <c:pt idx="1">
                  <c:v>31</c:v>
                </c:pt>
                <c:pt idx="2">
                  <c:v>28</c:v>
                </c:pt>
                <c:pt idx="3">
                  <c:v>27</c:v>
                </c:pt>
                <c:pt idx="4">
                  <c:v>25</c:v>
                </c:pt>
                <c:pt idx="5">
                  <c:v>17</c:v>
                </c:pt>
                <c:pt idx="6">
                  <c:v>26</c:v>
                </c:pt>
                <c:pt idx="7">
                  <c:v>22</c:v>
                </c:pt>
                <c:pt idx="8">
                  <c:v>24</c:v>
                </c:pt>
              </c:numCache>
            </c:numRef>
          </c:val>
          <c:extLst>
            <c:ext xmlns:c16="http://schemas.microsoft.com/office/drawing/2014/chart" uri="{C3380CC4-5D6E-409C-BE32-E72D297353CC}">
              <c16:uniqueId val="{00000001-A010-4AEF-BA7C-85FE2A97C98E}"/>
            </c:ext>
          </c:extLst>
        </c:ser>
        <c:dLbls>
          <c:showLegendKey val="0"/>
          <c:showVal val="0"/>
          <c:showCatName val="0"/>
          <c:showSerName val="0"/>
          <c:showPercent val="0"/>
          <c:showBubbleSize val="0"/>
        </c:dLbls>
        <c:gapWidth val="150"/>
        <c:axId val="518941048"/>
        <c:axId val="518940720"/>
      </c:barChart>
      <c:lineChart>
        <c:grouping val="standard"/>
        <c:varyColors val="0"/>
        <c:ser>
          <c:idx val="2"/>
          <c:order val="2"/>
          <c:tx>
            <c:strRef>
              <c:f>'QV bestanden'!$G$18</c:f>
              <c:strCache>
                <c:ptCount val="1"/>
                <c:pt idx="0">
                  <c:v>nicht bestanden %</c:v>
                </c:pt>
              </c:strCache>
            </c:strRef>
          </c:tx>
          <c:spPr>
            <a:ln w="28575" cap="rnd">
              <a:solidFill>
                <a:schemeClr val="accent2">
                  <a:lumMod val="75000"/>
                </a:schemeClr>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accent2">
                        <a:lumMod val="75000"/>
                      </a:schemeClr>
                    </a:solidFill>
                    <a:latin typeface="+mn-lt"/>
                    <a:ea typeface="+mn-ea"/>
                    <a:cs typeface="+mn-cs"/>
                  </a:defRPr>
                </a:pPr>
                <a:endParaRPr lang="de-DE"/>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'QV bestanden'!$A$19:$A$26</c:f>
              <c:numCache>
                <c:formatCode>General</c:formatCode>
                <c:ptCount val="8"/>
                <c:pt idx="0">
                  <c:v>2017</c:v>
                </c:pt>
                <c:pt idx="1">
                  <c:v>2018</c:v>
                </c:pt>
                <c:pt idx="2">
                  <c:v>2019</c:v>
                </c:pt>
                <c:pt idx="3">
                  <c:v>2020</c:v>
                </c:pt>
                <c:pt idx="4">
                  <c:v>2021</c:v>
                </c:pt>
                <c:pt idx="5">
                  <c:v>2022</c:v>
                </c:pt>
                <c:pt idx="6">
                  <c:v>2023</c:v>
                </c:pt>
                <c:pt idx="7">
                  <c:v>2024</c:v>
                </c:pt>
              </c:numCache>
            </c:numRef>
          </c:cat>
          <c:val>
            <c:numRef>
              <c:f>'QV bestanden'!$G$19:$G$27</c:f>
              <c:numCache>
                <c:formatCode>0.0</c:formatCode>
                <c:ptCount val="9"/>
                <c:pt idx="0">
                  <c:v>12</c:v>
                </c:pt>
                <c:pt idx="1">
                  <c:v>6.0606060606060606</c:v>
                </c:pt>
                <c:pt idx="2">
                  <c:v>20</c:v>
                </c:pt>
                <c:pt idx="3">
                  <c:v>0</c:v>
                </c:pt>
                <c:pt idx="4">
                  <c:v>7.4074074074074074</c:v>
                </c:pt>
                <c:pt idx="5">
                  <c:v>29.166666666666668</c:v>
                </c:pt>
                <c:pt idx="6">
                  <c:v>16.129032258064516</c:v>
                </c:pt>
                <c:pt idx="7">
                  <c:v>18.518518518518519</c:v>
                </c:pt>
                <c:pt idx="8">
                  <c:v>14.285714285714286</c:v>
                </c:pt>
              </c:numCache>
            </c:numRef>
          </c:val>
          <c:smooth val="0"/>
          <c:extLst>
            <c:ext xmlns:c16="http://schemas.microsoft.com/office/drawing/2014/chart" uri="{C3380CC4-5D6E-409C-BE32-E72D297353CC}">
              <c16:uniqueId val="{00000002-A010-4AEF-BA7C-85FE2A97C98E}"/>
            </c:ext>
          </c:extLst>
        </c:ser>
        <c:dLbls>
          <c:showLegendKey val="0"/>
          <c:showVal val="0"/>
          <c:showCatName val="0"/>
          <c:showSerName val="0"/>
          <c:showPercent val="0"/>
          <c:showBubbleSize val="0"/>
        </c:dLbls>
        <c:marker val="1"/>
        <c:smooth val="0"/>
        <c:axId val="525251824"/>
        <c:axId val="525246248"/>
      </c:lineChart>
      <c:catAx>
        <c:axId val="518941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de-DE"/>
          </a:p>
        </c:txPr>
        <c:crossAx val="518940720"/>
        <c:crosses val="autoZero"/>
        <c:auto val="1"/>
        <c:lblAlgn val="ctr"/>
        <c:lblOffset val="100"/>
        <c:noMultiLvlLbl val="0"/>
      </c:catAx>
      <c:valAx>
        <c:axId val="518940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518941048"/>
        <c:crosses val="autoZero"/>
        <c:crossBetween val="between"/>
      </c:valAx>
      <c:valAx>
        <c:axId val="525246248"/>
        <c:scaling>
          <c:orientation val="minMax"/>
        </c:scaling>
        <c:delete val="1"/>
        <c:axPos val="r"/>
        <c:numFmt formatCode="0.0" sourceLinked="1"/>
        <c:majorTickMark val="none"/>
        <c:minorTickMark val="none"/>
        <c:tickLblPos val="nextTo"/>
        <c:crossAx val="525251824"/>
        <c:crosses val="max"/>
        <c:crossBetween val="between"/>
        <c:majorUnit val="0.1"/>
      </c:valAx>
      <c:catAx>
        <c:axId val="525251824"/>
        <c:scaling>
          <c:orientation val="minMax"/>
        </c:scaling>
        <c:delete val="1"/>
        <c:axPos val="b"/>
        <c:numFmt formatCode="General" sourceLinked="1"/>
        <c:majorTickMark val="none"/>
        <c:minorTickMark val="none"/>
        <c:tickLblPos val="nextTo"/>
        <c:crossAx val="525246248"/>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chart>
  <c:spPr>
    <a:noFill/>
    <a:ln>
      <a:noFill/>
    </a:ln>
    <a:effectLst/>
  </c:spPr>
  <c:txPr>
    <a:bodyPr/>
    <a:lstStyle/>
    <a:p>
      <a:pPr>
        <a:defRPr/>
      </a:pPr>
      <a:endParaRPr lang="de-D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1"/>
            <a:ext cx="2945660" cy="498055"/>
          </a:xfrm>
          <a:prstGeom prst="rect">
            <a:avLst/>
          </a:prstGeom>
        </p:spPr>
        <p:txBody>
          <a:bodyPr vert="horz" lIns="91285" tIns="45642" rIns="91285" bIns="45642" rtlCol="0"/>
          <a:lstStyle>
            <a:lvl1pPr algn="l">
              <a:defRPr sz="1200"/>
            </a:lvl1pPr>
          </a:lstStyle>
          <a:p>
            <a:endParaRPr lang="de-CH"/>
          </a:p>
        </p:txBody>
      </p:sp>
      <p:sp>
        <p:nvSpPr>
          <p:cNvPr id="3" name="Datumsplatzhalter 2"/>
          <p:cNvSpPr>
            <a:spLocks noGrp="1"/>
          </p:cNvSpPr>
          <p:nvPr>
            <p:ph type="dt" sz="quarter" idx="1"/>
          </p:nvPr>
        </p:nvSpPr>
        <p:spPr>
          <a:xfrm>
            <a:off x="3850443" y="1"/>
            <a:ext cx="2945660" cy="498055"/>
          </a:xfrm>
          <a:prstGeom prst="rect">
            <a:avLst/>
          </a:prstGeom>
        </p:spPr>
        <p:txBody>
          <a:bodyPr vert="horz" lIns="91285" tIns="45642" rIns="91285" bIns="45642" rtlCol="0"/>
          <a:lstStyle>
            <a:lvl1pPr algn="r">
              <a:defRPr sz="1200"/>
            </a:lvl1pPr>
          </a:lstStyle>
          <a:p>
            <a:fld id="{8DB61107-048B-4795-AAE1-3206BCDF241C}" type="datetimeFigureOut">
              <a:rPr lang="de-CH" smtClean="0"/>
              <a:t>19.01.2026</a:t>
            </a:fld>
            <a:endParaRPr lang="de-CH"/>
          </a:p>
        </p:txBody>
      </p:sp>
      <p:sp>
        <p:nvSpPr>
          <p:cNvPr id="4" name="Fußzeilenplatzhalter 3"/>
          <p:cNvSpPr>
            <a:spLocks noGrp="1"/>
          </p:cNvSpPr>
          <p:nvPr>
            <p:ph type="ftr" sz="quarter" idx="2"/>
          </p:nvPr>
        </p:nvSpPr>
        <p:spPr>
          <a:xfrm>
            <a:off x="0" y="9428584"/>
            <a:ext cx="2945660" cy="498054"/>
          </a:xfrm>
          <a:prstGeom prst="rect">
            <a:avLst/>
          </a:prstGeom>
        </p:spPr>
        <p:txBody>
          <a:bodyPr vert="horz" lIns="91285" tIns="45642" rIns="91285" bIns="45642" rtlCol="0" anchor="b"/>
          <a:lstStyle>
            <a:lvl1pPr algn="l">
              <a:defRPr sz="1200"/>
            </a:lvl1pPr>
          </a:lstStyle>
          <a:p>
            <a:endParaRPr lang="de-CH"/>
          </a:p>
        </p:txBody>
      </p:sp>
      <p:sp>
        <p:nvSpPr>
          <p:cNvPr id="5" name="Foliennummernplatzhalter 4"/>
          <p:cNvSpPr>
            <a:spLocks noGrp="1"/>
          </p:cNvSpPr>
          <p:nvPr>
            <p:ph type="sldNum" sz="quarter" idx="3"/>
          </p:nvPr>
        </p:nvSpPr>
        <p:spPr>
          <a:xfrm>
            <a:off x="3850443" y="9428584"/>
            <a:ext cx="2945660" cy="498054"/>
          </a:xfrm>
          <a:prstGeom prst="rect">
            <a:avLst/>
          </a:prstGeom>
        </p:spPr>
        <p:txBody>
          <a:bodyPr vert="horz" lIns="91285" tIns="45642" rIns="91285" bIns="45642" rtlCol="0" anchor="b"/>
          <a:lstStyle>
            <a:lvl1pPr algn="r">
              <a:defRPr sz="1200"/>
            </a:lvl1pPr>
          </a:lstStyle>
          <a:p>
            <a:fld id="{5B069B79-D125-4CF6-9555-5B454734A7E1}" type="slidenum">
              <a:rPr lang="de-CH" smtClean="0"/>
              <a:t>‹Nr.›</a:t>
            </a:fld>
            <a:endParaRPr lang="de-CH"/>
          </a:p>
        </p:txBody>
      </p:sp>
    </p:spTree>
    <p:extLst>
      <p:ext uri="{BB962C8B-B14F-4D97-AF65-F5344CB8AC3E}">
        <p14:creationId xmlns:p14="http://schemas.microsoft.com/office/powerpoint/2010/main" val="3048352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1"/>
            <a:ext cx="2945660" cy="498055"/>
          </a:xfrm>
          <a:prstGeom prst="rect">
            <a:avLst/>
          </a:prstGeom>
        </p:spPr>
        <p:txBody>
          <a:bodyPr vert="horz" lIns="91285" tIns="45642" rIns="91285" bIns="45642" rtlCol="0"/>
          <a:lstStyle>
            <a:lvl1pPr algn="l">
              <a:defRPr sz="1200"/>
            </a:lvl1pPr>
          </a:lstStyle>
          <a:p>
            <a:endParaRPr lang="de-CH"/>
          </a:p>
        </p:txBody>
      </p:sp>
      <p:sp>
        <p:nvSpPr>
          <p:cNvPr id="3" name="Datumsplatzhalter 2"/>
          <p:cNvSpPr>
            <a:spLocks noGrp="1"/>
          </p:cNvSpPr>
          <p:nvPr>
            <p:ph type="dt" idx="1"/>
          </p:nvPr>
        </p:nvSpPr>
        <p:spPr>
          <a:xfrm>
            <a:off x="3850443" y="1"/>
            <a:ext cx="2945660" cy="498055"/>
          </a:xfrm>
          <a:prstGeom prst="rect">
            <a:avLst/>
          </a:prstGeom>
        </p:spPr>
        <p:txBody>
          <a:bodyPr vert="horz" lIns="91285" tIns="45642" rIns="91285" bIns="45642" rtlCol="0"/>
          <a:lstStyle>
            <a:lvl1pPr algn="r">
              <a:defRPr sz="1200"/>
            </a:lvl1pPr>
          </a:lstStyle>
          <a:p>
            <a:fld id="{F3586C38-E078-45D0-BFC1-FC45A0890626}" type="datetimeFigureOut">
              <a:rPr lang="de-CH" smtClean="0"/>
              <a:t>19.01.2026</a:t>
            </a:fld>
            <a:endParaRPr lang="de-CH"/>
          </a:p>
        </p:txBody>
      </p:sp>
      <p:sp>
        <p:nvSpPr>
          <p:cNvPr id="4" name="Folienbildplatzhalter 3"/>
          <p:cNvSpPr>
            <a:spLocks noGrp="1" noRot="1" noChangeAspect="1"/>
          </p:cNvSpPr>
          <p:nvPr>
            <p:ph type="sldImg" idx="2"/>
          </p:nvPr>
        </p:nvSpPr>
        <p:spPr>
          <a:xfrm>
            <a:off x="420688" y="1241425"/>
            <a:ext cx="5956300" cy="3351213"/>
          </a:xfrm>
          <a:prstGeom prst="rect">
            <a:avLst/>
          </a:prstGeom>
          <a:noFill/>
          <a:ln w="12700">
            <a:solidFill>
              <a:prstClr val="black"/>
            </a:solidFill>
          </a:ln>
        </p:spPr>
        <p:txBody>
          <a:bodyPr vert="horz" lIns="91285" tIns="45642" rIns="91285" bIns="45642" rtlCol="0" anchor="ctr"/>
          <a:lstStyle/>
          <a:p>
            <a:endParaRPr lang="de-CH"/>
          </a:p>
        </p:txBody>
      </p:sp>
      <p:sp>
        <p:nvSpPr>
          <p:cNvPr id="5" name="Notizenplatzhalter 4"/>
          <p:cNvSpPr>
            <a:spLocks noGrp="1"/>
          </p:cNvSpPr>
          <p:nvPr>
            <p:ph type="body" sz="quarter" idx="3"/>
          </p:nvPr>
        </p:nvSpPr>
        <p:spPr>
          <a:xfrm>
            <a:off x="679768" y="4777195"/>
            <a:ext cx="5438140" cy="3908613"/>
          </a:xfrm>
          <a:prstGeom prst="rect">
            <a:avLst/>
          </a:prstGeom>
        </p:spPr>
        <p:txBody>
          <a:bodyPr vert="horz" lIns="91285" tIns="45642" rIns="91285" bIns="45642"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6" name="Fußzeilenplatzhalter 5"/>
          <p:cNvSpPr>
            <a:spLocks noGrp="1"/>
          </p:cNvSpPr>
          <p:nvPr>
            <p:ph type="ftr" sz="quarter" idx="4"/>
          </p:nvPr>
        </p:nvSpPr>
        <p:spPr>
          <a:xfrm>
            <a:off x="0" y="9428584"/>
            <a:ext cx="2945660" cy="498054"/>
          </a:xfrm>
          <a:prstGeom prst="rect">
            <a:avLst/>
          </a:prstGeom>
        </p:spPr>
        <p:txBody>
          <a:bodyPr vert="horz" lIns="91285" tIns="45642" rIns="91285" bIns="45642" rtlCol="0" anchor="b"/>
          <a:lstStyle>
            <a:lvl1pPr algn="l">
              <a:defRPr sz="1200"/>
            </a:lvl1pPr>
          </a:lstStyle>
          <a:p>
            <a:endParaRPr lang="de-CH"/>
          </a:p>
        </p:txBody>
      </p:sp>
      <p:sp>
        <p:nvSpPr>
          <p:cNvPr id="7" name="Foliennummernplatzhalter 6"/>
          <p:cNvSpPr>
            <a:spLocks noGrp="1"/>
          </p:cNvSpPr>
          <p:nvPr>
            <p:ph type="sldNum" sz="quarter" idx="5"/>
          </p:nvPr>
        </p:nvSpPr>
        <p:spPr>
          <a:xfrm>
            <a:off x="3850443" y="9428584"/>
            <a:ext cx="2945660" cy="498054"/>
          </a:xfrm>
          <a:prstGeom prst="rect">
            <a:avLst/>
          </a:prstGeom>
        </p:spPr>
        <p:txBody>
          <a:bodyPr vert="horz" lIns="91285" tIns="45642" rIns="91285" bIns="45642" rtlCol="0" anchor="b"/>
          <a:lstStyle>
            <a:lvl1pPr algn="r">
              <a:defRPr sz="1200"/>
            </a:lvl1pPr>
          </a:lstStyle>
          <a:p>
            <a:fld id="{B0AFCF83-A9AD-4CC1-98A3-465F28DE4AA0}" type="slidenum">
              <a:rPr lang="de-CH" smtClean="0"/>
              <a:t>‹Nr.›</a:t>
            </a:fld>
            <a:endParaRPr lang="de-CH"/>
          </a:p>
        </p:txBody>
      </p:sp>
    </p:spTree>
    <p:extLst>
      <p:ext uri="{BB962C8B-B14F-4D97-AF65-F5344CB8AC3E}">
        <p14:creationId xmlns:p14="http://schemas.microsoft.com/office/powerpoint/2010/main" val="7815474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10"/>
          </p:nvPr>
        </p:nvSpPr>
        <p:spPr/>
        <p:txBody>
          <a:bodyPr/>
          <a:lstStyle/>
          <a:p>
            <a:fld id="{B0AFCF83-A9AD-4CC1-98A3-465F28DE4AA0}" type="slidenum">
              <a:rPr lang="de-CH" smtClean="0"/>
              <a:t>1</a:t>
            </a:fld>
            <a:endParaRPr lang="de-CH"/>
          </a:p>
        </p:txBody>
      </p:sp>
    </p:spTree>
    <p:extLst>
      <p:ext uri="{BB962C8B-B14F-4D97-AF65-F5344CB8AC3E}">
        <p14:creationId xmlns:p14="http://schemas.microsoft.com/office/powerpoint/2010/main" val="27196380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buFont typeface="Arial" panose="020B0604020202020204" pitchFamily="34" charset="0"/>
              <a:buNone/>
            </a:pPr>
            <a:endParaRPr lang="de-CH" dirty="0"/>
          </a:p>
        </p:txBody>
      </p:sp>
      <p:sp>
        <p:nvSpPr>
          <p:cNvPr id="4" name="Foliennummernplatzhalter 3"/>
          <p:cNvSpPr>
            <a:spLocks noGrp="1"/>
          </p:cNvSpPr>
          <p:nvPr>
            <p:ph type="sldNum" sz="quarter" idx="5"/>
          </p:nvPr>
        </p:nvSpPr>
        <p:spPr/>
        <p:txBody>
          <a:bodyPr/>
          <a:lstStyle/>
          <a:p>
            <a:fld id="{096D98EE-EF79-4FE4-9F03-6A9695168880}" type="slidenum">
              <a:rPr lang="de-CH" smtClean="0"/>
              <a:t>5</a:t>
            </a:fld>
            <a:endParaRPr lang="de-CH"/>
          </a:p>
        </p:txBody>
      </p:sp>
    </p:spTree>
    <p:extLst>
      <p:ext uri="{BB962C8B-B14F-4D97-AF65-F5344CB8AC3E}">
        <p14:creationId xmlns:p14="http://schemas.microsoft.com/office/powerpoint/2010/main" val="11585672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D46D10-0913-A8BA-61D3-2671E01EAC6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8AACA20D-EB40-EFF0-9C45-853BE3358163}"/>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AF62F64D-4F49-B4BB-BBD0-B27380AE5B9E}"/>
              </a:ext>
            </a:extLst>
          </p:cNvPr>
          <p:cNvSpPr>
            <a:spLocks noGrp="1"/>
          </p:cNvSpPr>
          <p:nvPr>
            <p:ph type="body" idx="1"/>
          </p:nvPr>
        </p:nvSpPr>
        <p:spPr/>
        <p:txBody>
          <a:bodyPr/>
          <a:lstStyle/>
          <a:p>
            <a:pPr marL="0" indent="0">
              <a:buFont typeface="Arial" panose="020B0604020202020204" pitchFamily="34" charset="0"/>
              <a:buNone/>
            </a:pPr>
            <a:endParaRPr lang="de-CH" dirty="0"/>
          </a:p>
        </p:txBody>
      </p:sp>
      <p:sp>
        <p:nvSpPr>
          <p:cNvPr id="4" name="Foliennummernplatzhalter 3">
            <a:extLst>
              <a:ext uri="{FF2B5EF4-FFF2-40B4-BE49-F238E27FC236}">
                <a16:creationId xmlns:a16="http://schemas.microsoft.com/office/drawing/2014/main" id="{239B17A4-8AC7-B899-528C-5FBBC0E4F6BF}"/>
              </a:ext>
            </a:extLst>
          </p:cNvPr>
          <p:cNvSpPr>
            <a:spLocks noGrp="1"/>
          </p:cNvSpPr>
          <p:nvPr>
            <p:ph type="sldNum" sz="quarter" idx="5"/>
          </p:nvPr>
        </p:nvSpPr>
        <p:spPr/>
        <p:txBody>
          <a:bodyPr/>
          <a:lstStyle/>
          <a:p>
            <a:fld id="{096D98EE-EF79-4FE4-9F03-6A9695168880}" type="slidenum">
              <a:rPr lang="de-CH" smtClean="0"/>
              <a:t>6</a:t>
            </a:fld>
            <a:endParaRPr lang="de-CH"/>
          </a:p>
        </p:txBody>
      </p:sp>
    </p:spTree>
    <p:extLst>
      <p:ext uri="{BB962C8B-B14F-4D97-AF65-F5344CB8AC3E}">
        <p14:creationId xmlns:p14="http://schemas.microsoft.com/office/powerpoint/2010/main" val="18327355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CH" dirty="0"/>
              <a:t>Mittelfristig bleibt die Anzahl der Schulabgänger auf hohem Niveau.</a:t>
            </a:r>
          </a:p>
          <a:p>
            <a:pPr marL="171450" indent="-171450">
              <a:buFont typeface="Arial" panose="020B0604020202020204" pitchFamily="34" charset="0"/>
              <a:buChar char="•"/>
            </a:pPr>
            <a:r>
              <a:rPr lang="de-CH" dirty="0"/>
              <a:t>Lehrstellen können damit besser besetzt werden</a:t>
            </a:r>
          </a:p>
          <a:p>
            <a:pPr marL="171450" indent="-171450">
              <a:buFont typeface="Arial" panose="020B0604020202020204" pitchFamily="34" charset="0"/>
              <a:buChar char="•"/>
            </a:pPr>
            <a:r>
              <a:rPr lang="de-CH" dirty="0"/>
              <a:t>Es gehen mehr Berufsleute in Pension als neue Personen in den Arbeitsmarkt einsteigen.  </a:t>
            </a:r>
          </a:p>
          <a:p>
            <a:pPr marL="171450" indent="-171450">
              <a:buFont typeface="Arial" panose="020B0604020202020204" pitchFamily="34" charset="0"/>
              <a:buChar char="•"/>
            </a:pPr>
            <a:r>
              <a:rPr lang="de-CH" dirty="0"/>
              <a:t>Fachkräftemangel bleibt ein zentrales Thema über viele Jahre</a:t>
            </a:r>
          </a:p>
        </p:txBody>
      </p:sp>
      <p:sp>
        <p:nvSpPr>
          <p:cNvPr id="4" name="Foliennummernplatzhalter 3"/>
          <p:cNvSpPr>
            <a:spLocks noGrp="1"/>
          </p:cNvSpPr>
          <p:nvPr>
            <p:ph type="sldNum" sz="quarter" idx="5"/>
          </p:nvPr>
        </p:nvSpPr>
        <p:spPr/>
        <p:txBody>
          <a:bodyPr/>
          <a:lstStyle/>
          <a:p>
            <a:fld id="{096D98EE-EF79-4FE4-9F03-6A9695168880}" type="slidenum">
              <a:rPr lang="de-CH" smtClean="0"/>
              <a:t>7</a:t>
            </a:fld>
            <a:endParaRPr lang="de-CH"/>
          </a:p>
        </p:txBody>
      </p:sp>
    </p:spTree>
    <p:extLst>
      <p:ext uri="{BB962C8B-B14F-4D97-AF65-F5344CB8AC3E}">
        <p14:creationId xmlns:p14="http://schemas.microsoft.com/office/powerpoint/2010/main" val="653009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0A4768-0A30-5A50-ACD4-71D04146EAE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39442C4-F24E-06EB-0690-C974F5230468}"/>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D4C46CB9-6B52-9AEF-7B7F-5EF9815C61FF}"/>
              </a:ext>
            </a:extLst>
          </p:cNvPr>
          <p:cNvSpPr>
            <a:spLocks noGrp="1"/>
          </p:cNvSpPr>
          <p:nvPr>
            <p:ph type="body" idx="1"/>
          </p:nvPr>
        </p:nvSpPr>
        <p:spPr/>
        <p:txBody>
          <a:bodyPr/>
          <a:lstStyle/>
          <a:p>
            <a:pPr marL="0" indent="0">
              <a:buFont typeface="Arial" panose="020B0604020202020204" pitchFamily="34" charset="0"/>
              <a:buNone/>
            </a:pPr>
            <a:endParaRPr lang="de-CH" dirty="0"/>
          </a:p>
        </p:txBody>
      </p:sp>
      <p:sp>
        <p:nvSpPr>
          <p:cNvPr id="4" name="Foliennummernplatzhalter 3">
            <a:extLst>
              <a:ext uri="{FF2B5EF4-FFF2-40B4-BE49-F238E27FC236}">
                <a16:creationId xmlns:a16="http://schemas.microsoft.com/office/drawing/2014/main" id="{AFB39FFB-8D4D-18D2-99E7-1F02CBA84CB9}"/>
              </a:ext>
            </a:extLst>
          </p:cNvPr>
          <p:cNvSpPr>
            <a:spLocks noGrp="1"/>
          </p:cNvSpPr>
          <p:nvPr>
            <p:ph type="sldNum" sz="quarter" idx="5"/>
          </p:nvPr>
        </p:nvSpPr>
        <p:spPr/>
        <p:txBody>
          <a:bodyPr/>
          <a:lstStyle/>
          <a:p>
            <a:fld id="{096D98EE-EF79-4FE4-9F03-6A9695168880}" type="slidenum">
              <a:rPr lang="de-CH" smtClean="0"/>
              <a:t>8</a:t>
            </a:fld>
            <a:endParaRPr lang="de-CH"/>
          </a:p>
        </p:txBody>
      </p:sp>
    </p:spTree>
    <p:extLst>
      <p:ext uri="{BB962C8B-B14F-4D97-AF65-F5344CB8AC3E}">
        <p14:creationId xmlns:p14="http://schemas.microsoft.com/office/powerpoint/2010/main" val="22184334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CH" dirty="0"/>
              <a:t>Offene Lehrstellen sind ein neues Phänomen</a:t>
            </a:r>
          </a:p>
          <a:p>
            <a:pPr marL="171450" indent="-171450">
              <a:buFont typeface="Arial" panose="020B0604020202020204" pitchFamily="34" charset="0"/>
              <a:buChar char="•"/>
            </a:pPr>
            <a:r>
              <a:rPr lang="de-CH" dirty="0"/>
              <a:t>Korrelation besteht mit den geburtenschwachen Jahrgängen</a:t>
            </a:r>
          </a:p>
          <a:p>
            <a:pPr marL="171450" indent="-171450">
              <a:buFont typeface="Arial" panose="020B0604020202020204" pitchFamily="34" charset="0"/>
              <a:buChar char="•"/>
            </a:pPr>
            <a:r>
              <a:rPr lang="de-CH" dirty="0"/>
              <a:t>Anzahl Betriebe mit aktiven Lehrverhältnissen hat in den letzten Jahren kontinuierlich abgenommen</a:t>
            </a:r>
          </a:p>
        </p:txBody>
      </p:sp>
      <p:sp>
        <p:nvSpPr>
          <p:cNvPr id="4" name="Foliennummernplatzhalter 3"/>
          <p:cNvSpPr>
            <a:spLocks noGrp="1"/>
          </p:cNvSpPr>
          <p:nvPr>
            <p:ph type="sldNum" sz="quarter" idx="5"/>
          </p:nvPr>
        </p:nvSpPr>
        <p:spPr/>
        <p:txBody>
          <a:bodyPr/>
          <a:lstStyle/>
          <a:p>
            <a:fld id="{096D98EE-EF79-4FE4-9F03-6A9695168880}" type="slidenum">
              <a:rPr lang="de-CH" smtClean="0"/>
              <a:t>9</a:t>
            </a:fld>
            <a:endParaRPr lang="de-CH"/>
          </a:p>
        </p:txBody>
      </p:sp>
    </p:spTree>
    <p:extLst>
      <p:ext uri="{BB962C8B-B14F-4D97-AF65-F5344CB8AC3E}">
        <p14:creationId xmlns:p14="http://schemas.microsoft.com/office/powerpoint/2010/main" val="34130656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EB7A55-759C-59A1-53DC-2C65E5901165}"/>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A8EB3AC-F43A-ADEA-EC17-788B62C5376B}"/>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B584BCE7-A229-CEBF-99E1-D885271DDACA}"/>
              </a:ext>
            </a:extLst>
          </p:cNvPr>
          <p:cNvSpPr>
            <a:spLocks noGrp="1"/>
          </p:cNvSpPr>
          <p:nvPr>
            <p:ph type="body" idx="1"/>
          </p:nvPr>
        </p:nvSpPr>
        <p:spPr/>
        <p:txBody>
          <a:bodyPr/>
          <a:lstStyle/>
          <a:p>
            <a:pPr marL="0" indent="0">
              <a:buFont typeface="Arial" panose="020B0604020202020204" pitchFamily="34" charset="0"/>
              <a:buNone/>
            </a:pPr>
            <a:endParaRPr lang="de-CH" dirty="0"/>
          </a:p>
        </p:txBody>
      </p:sp>
      <p:sp>
        <p:nvSpPr>
          <p:cNvPr id="4" name="Foliennummernplatzhalter 3">
            <a:extLst>
              <a:ext uri="{FF2B5EF4-FFF2-40B4-BE49-F238E27FC236}">
                <a16:creationId xmlns:a16="http://schemas.microsoft.com/office/drawing/2014/main" id="{DE230F34-5D38-663E-8182-500616C32502}"/>
              </a:ext>
            </a:extLst>
          </p:cNvPr>
          <p:cNvSpPr>
            <a:spLocks noGrp="1"/>
          </p:cNvSpPr>
          <p:nvPr>
            <p:ph type="sldNum" sz="quarter" idx="5"/>
          </p:nvPr>
        </p:nvSpPr>
        <p:spPr/>
        <p:txBody>
          <a:bodyPr/>
          <a:lstStyle/>
          <a:p>
            <a:fld id="{096D98EE-EF79-4FE4-9F03-6A9695168880}" type="slidenum">
              <a:rPr lang="de-CH" smtClean="0"/>
              <a:t>10</a:t>
            </a:fld>
            <a:endParaRPr lang="de-CH"/>
          </a:p>
        </p:txBody>
      </p:sp>
    </p:spTree>
    <p:extLst>
      <p:ext uri="{BB962C8B-B14F-4D97-AF65-F5344CB8AC3E}">
        <p14:creationId xmlns:p14="http://schemas.microsoft.com/office/powerpoint/2010/main" val="7292314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CH" dirty="0"/>
              <a:t>In den vergangenen Jahren sinkende Tendenz feststellbar. Aber nie unterdurchschnittlich!</a:t>
            </a:r>
          </a:p>
          <a:p>
            <a:pPr marL="171450" indent="-171450">
              <a:buFont typeface="Arial" panose="020B0604020202020204" pitchFamily="34" charset="0"/>
              <a:buChar char="•"/>
            </a:pPr>
            <a:r>
              <a:rPr lang="de-CH" dirty="0"/>
              <a:t>Im 2024 wieder stark gestiegen</a:t>
            </a:r>
          </a:p>
          <a:p>
            <a:pPr marL="171450" indent="-171450">
              <a:buFont typeface="Arial" panose="020B0604020202020204" pitchFamily="34" charset="0"/>
              <a:buChar char="•"/>
            </a:pPr>
            <a:r>
              <a:rPr lang="de-CH" dirty="0"/>
              <a:t>Was sind die Gründe</a:t>
            </a:r>
          </a:p>
        </p:txBody>
      </p:sp>
      <p:sp>
        <p:nvSpPr>
          <p:cNvPr id="4" name="Foliennummernplatzhalter 3"/>
          <p:cNvSpPr>
            <a:spLocks noGrp="1"/>
          </p:cNvSpPr>
          <p:nvPr>
            <p:ph type="sldNum" sz="quarter" idx="5"/>
          </p:nvPr>
        </p:nvSpPr>
        <p:spPr/>
        <p:txBody>
          <a:bodyPr/>
          <a:lstStyle/>
          <a:p>
            <a:fld id="{096D98EE-EF79-4FE4-9F03-6A9695168880}" type="slidenum">
              <a:rPr lang="de-CH" smtClean="0"/>
              <a:t>11</a:t>
            </a:fld>
            <a:endParaRPr lang="de-CH"/>
          </a:p>
        </p:txBody>
      </p:sp>
    </p:spTree>
    <p:extLst>
      <p:ext uri="{BB962C8B-B14F-4D97-AF65-F5344CB8AC3E}">
        <p14:creationId xmlns:p14="http://schemas.microsoft.com/office/powerpoint/2010/main" val="29562122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5"/>
          </p:nvPr>
        </p:nvSpPr>
        <p:spPr/>
        <p:txBody>
          <a:bodyPr/>
          <a:lstStyle/>
          <a:p>
            <a:fld id="{096D98EE-EF79-4FE4-9F03-6A9695168880}" type="slidenum">
              <a:rPr lang="de-CH" smtClean="0"/>
              <a:t>12</a:t>
            </a:fld>
            <a:endParaRPr lang="de-CH"/>
          </a:p>
        </p:txBody>
      </p:sp>
    </p:spTree>
    <p:extLst>
      <p:ext uri="{BB962C8B-B14F-4D97-AF65-F5344CB8AC3E}">
        <p14:creationId xmlns:p14="http://schemas.microsoft.com/office/powerpoint/2010/main" val="23056060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2135A1-AFBA-A638-6609-BD6B152A824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FE403CDA-741C-B547-6EFA-6BDCF9DDE779}"/>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3F930EE0-8344-8C52-10E3-46862B058DA1}"/>
              </a:ext>
            </a:extLst>
          </p:cNvPr>
          <p:cNvSpPr>
            <a:spLocks noGrp="1"/>
          </p:cNvSpPr>
          <p:nvPr>
            <p:ph type="body" idx="1"/>
          </p:nvPr>
        </p:nvSpPr>
        <p:spPr/>
        <p:txBody>
          <a:bodyPr/>
          <a:lstStyle/>
          <a:p>
            <a:pPr marL="0" indent="0">
              <a:buFont typeface="Arial" panose="020B0604020202020204" pitchFamily="34" charset="0"/>
              <a:buNone/>
            </a:pPr>
            <a:endParaRPr lang="de-CH" dirty="0"/>
          </a:p>
        </p:txBody>
      </p:sp>
      <p:sp>
        <p:nvSpPr>
          <p:cNvPr id="4" name="Foliennummernplatzhalter 3">
            <a:extLst>
              <a:ext uri="{FF2B5EF4-FFF2-40B4-BE49-F238E27FC236}">
                <a16:creationId xmlns:a16="http://schemas.microsoft.com/office/drawing/2014/main" id="{7BA812C8-6CA7-69F3-AADF-DE9103097B1A}"/>
              </a:ext>
            </a:extLst>
          </p:cNvPr>
          <p:cNvSpPr>
            <a:spLocks noGrp="1"/>
          </p:cNvSpPr>
          <p:nvPr>
            <p:ph type="sldNum" sz="quarter" idx="5"/>
          </p:nvPr>
        </p:nvSpPr>
        <p:spPr/>
        <p:txBody>
          <a:bodyPr/>
          <a:lstStyle/>
          <a:p>
            <a:fld id="{096D98EE-EF79-4FE4-9F03-6A9695168880}" type="slidenum">
              <a:rPr lang="de-CH" smtClean="0"/>
              <a:t>13</a:t>
            </a:fld>
            <a:endParaRPr lang="de-CH"/>
          </a:p>
        </p:txBody>
      </p:sp>
    </p:spTree>
    <p:extLst>
      <p:ext uri="{BB962C8B-B14F-4D97-AF65-F5344CB8AC3E}">
        <p14:creationId xmlns:p14="http://schemas.microsoft.com/office/powerpoint/2010/main" val="33671365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837A57-CC03-CE62-9EC7-35BD3A6C758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DBC7797E-3E3B-8A2A-847B-0803761850E6}"/>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3C6B410E-3906-98C8-993F-12A1E557B01A}"/>
              </a:ext>
            </a:extLst>
          </p:cNvPr>
          <p:cNvSpPr>
            <a:spLocks noGrp="1"/>
          </p:cNvSpPr>
          <p:nvPr>
            <p:ph type="body" idx="1"/>
          </p:nvPr>
        </p:nvSpPr>
        <p:spPr/>
        <p:txBody>
          <a:bodyPr/>
          <a:lstStyle/>
          <a:p>
            <a:pPr marL="171450" indent="-171450">
              <a:buFont typeface="Arial" panose="020B0604020202020204" pitchFamily="34" charset="0"/>
              <a:buChar char="•"/>
            </a:pPr>
            <a:r>
              <a:rPr lang="de-CH" dirty="0"/>
              <a:t>In den vergangenen Jahren sinkende Tendenz feststellbar. Aber nie unterdurchschnittlich!</a:t>
            </a:r>
          </a:p>
          <a:p>
            <a:pPr marL="171450" indent="-171450">
              <a:buFont typeface="Arial" panose="020B0604020202020204" pitchFamily="34" charset="0"/>
              <a:buChar char="•"/>
            </a:pPr>
            <a:r>
              <a:rPr lang="de-CH" dirty="0"/>
              <a:t>Im 2024 wieder stark gestiegen</a:t>
            </a:r>
          </a:p>
          <a:p>
            <a:pPr marL="171450" indent="-171450">
              <a:buFont typeface="Arial" panose="020B0604020202020204" pitchFamily="34" charset="0"/>
              <a:buChar char="•"/>
            </a:pPr>
            <a:r>
              <a:rPr lang="de-CH" dirty="0"/>
              <a:t>Was sind die Gründe</a:t>
            </a:r>
          </a:p>
        </p:txBody>
      </p:sp>
      <p:sp>
        <p:nvSpPr>
          <p:cNvPr id="4" name="Foliennummernplatzhalter 3">
            <a:extLst>
              <a:ext uri="{FF2B5EF4-FFF2-40B4-BE49-F238E27FC236}">
                <a16:creationId xmlns:a16="http://schemas.microsoft.com/office/drawing/2014/main" id="{AEA1DE0C-7B5C-FAC1-F01E-774AF89D5D70}"/>
              </a:ext>
            </a:extLst>
          </p:cNvPr>
          <p:cNvSpPr>
            <a:spLocks noGrp="1"/>
          </p:cNvSpPr>
          <p:nvPr>
            <p:ph type="sldNum" sz="quarter" idx="5"/>
          </p:nvPr>
        </p:nvSpPr>
        <p:spPr/>
        <p:txBody>
          <a:bodyPr/>
          <a:lstStyle/>
          <a:p>
            <a:fld id="{096D98EE-EF79-4FE4-9F03-6A9695168880}" type="slidenum">
              <a:rPr lang="de-CH" smtClean="0"/>
              <a:t>14</a:t>
            </a:fld>
            <a:endParaRPr lang="de-CH"/>
          </a:p>
        </p:txBody>
      </p:sp>
    </p:spTree>
    <p:extLst>
      <p:ext uri="{BB962C8B-B14F-4D97-AF65-F5344CB8AC3E}">
        <p14:creationId xmlns:p14="http://schemas.microsoft.com/office/powerpoint/2010/main" val="18863176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36CB74-9DEE-A71C-1439-04F79564438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F60EE2E2-C47E-024D-F2D3-B652CF0ED1E0}"/>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D9228C37-95A3-2F20-0DE4-B224F02EA05F}"/>
              </a:ext>
            </a:extLst>
          </p:cNvPr>
          <p:cNvSpPr>
            <a:spLocks noGrp="1"/>
          </p:cNvSpPr>
          <p:nvPr>
            <p:ph type="body" idx="1"/>
          </p:nvPr>
        </p:nvSpPr>
        <p:spPr/>
        <p:txBody>
          <a:bodyPr/>
          <a:lstStyle/>
          <a:p>
            <a:endParaRPr lang="de-CH" dirty="0"/>
          </a:p>
        </p:txBody>
      </p:sp>
      <p:sp>
        <p:nvSpPr>
          <p:cNvPr id="4" name="Foliennummernplatzhalter 3">
            <a:extLst>
              <a:ext uri="{FF2B5EF4-FFF2-40B4-BE49-F238E27FC236}">
                <a16:creationId xmlns:a16="http://schemas.microsoft.com/office/drawing/2014/main" id="{1B906B59-C190-2E01-6B1E-6A826665FB81}"/>
              </a:ext>
            </a:extLst>
          </p:cNvPr>
          <p:cNvSpPr>
            <a:spLocks noGrp="1"/>
          </p:cNvSpPr>
          <p:nvPr>
            <p:ph type="sldNum" sz="quarter" idx="5"/>
          </p:nvPr>
        </p:nvSpPr>
        <p:spPr/>
        <p:txBody>
          <a:bodyPr/>
          <a:lstStyle/>
          <a:p>
            <a:fld id="{096D98EE-EF79-4FE4-9F03-6A9695168880}" type="slidenum">
              <a:rPr lang="de-CH" smtClean="0"/>
              <a:t>15</a:t>
            </a:fld>
            <a:endParaRPr lang="de-CH"/>
          </a:p>
        </p:txBody>
      </p:sp>
    </p:spTree>
    <p:extLst>
      <p:ext uri="{BB962C8B-B14F-4D97-AF65-F5344CB8AC3E}">
        <p14:creationId xmlns:p14="http://schemas.microsoft.com/office/powerpoint/2010/main" val="35690855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0AB576-0097-80D9-A668-59DF863D5A0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E0C181AE-EE70-EDDF-F44A-49BE91527358}"/>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2CAC40CE-A6A6-6609-AFDB-028E0B818801}"/>
              </a:ext>
            </a:extLst>
          </p:cNvPr>
          <p:cNvSpPr>
            <a:spLocks noGrp="1"/>
          </p:cNvSpPr>
          <p:nvPr>
            <p:ph type="body" idx="1"/>
          </p:nvPr>
        </p:nvSpPr>
        <p:spPr/>
        <p:txBody>
          <a:bodyPr/>
          <a:lstStyle/>
          <a:p>
            <a:endParaRPr lang="de-CH" dirty="0"/>
          </a:p>
        </p:txBody>
      </p:sp>
      <p:sp>
        <p:nvSpPr>
          <p:cNvPr id="4" name="Foliennummernplatzhalter 3">
            <a:extLst>
              <a:ext uri="{FF2B5EF4-FFF2-40B4-BE49-F238E27FC236}">
                <a16:creationId xmlns:a16="http://schemas.microsoft.com/office/drawing/2014/main" id="{7AEAA827-8F69-131C-7115-2DAA78B30F1E}"/>
              </a:ext>
            </a:extLst>
          </p:cNvPr>
          <p:cNvSpPr>
            <a:spLocks noGrp="1"/>
          </p:cNvSpPr>
          <p:nvPr>
            <p:ph type="sldNum" sz="quarter" idx="5"/>
          </p:nvPr>
        </p:nvSpPr>
        <p:spPr/>
        <p:txBody>
          <a:bodyPr/>
          <a:lstStyle/>
          <a:p>
            <a:fld id="{096D98EE-EF79-4FE4-9F03-6A9695168880}" type="slidenum">
              <a:rPr lang="de-CH" smtClean="0"/>
              <a:t>16</a:t>
            </a:fld>
            <a:endParaRPr lang="de-CH"/>
          </a:p>
        </p:txBody>
      </p:sp>
    </p:spTree>
    <p:extLst>
      <p:ext uri="{BB962C8B-B14F-4D97-AF65-F5344CB8AC3E}">
        <p14:creationId xmlns:p14="http://schemas.microsoft.com/office/powerpoint/2010/main" val="40435509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D761DA-6C2A-BF23-1964-D9CA8CBCE5D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96B2A63-2D76-2D3D-2C6F-5376C9FB3527}"/>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AE6FC1C8-DA1F-F12B-2AE1-612A59132766}"/>
              </a:ext>
            </a:extLst>
          </p:cNvPr>
          <p:cNvSpPr>
            <a:spLocks noGrp="1"/>
          </p:cNvSpPr>
          <p:nvPr>
            <p:ph type="body" idx="1"/>
          </p:nvPr>
        </p:nvSpPr>
        <p:spPr/>
        <p:txBody>
          <a:bodyPr/>
          <a:lstStyle/>
          <a:p>
            <a:endParaRPr lang="de-CH" dirty="0"/>
          </a:p>
        </p:txBody>
      </p:sp>
      <p:sp>
        <p:nvSpPr>
          <p:cNvPr id="4" name="Foliennummernplatzhalter 3">
            <a:extLst>
              <a:ext uri="{FF2B5EF4-FFF2-40B4-BE49-F238E27FC236}">
                <a16:creationId xmlns:a16="http://schemas.microsoft.com/office/drawing/2014/main" id="{652F1626-9BCE-BB4A-93D3-56825C241C35}"/>
              </a:ext>
            </a:extLst>
          </p:cNvPr>
          <p:cNvSpPr>
            <a:spLocks noGrp="1"/>
          </p:cNvSpPr>
          <p:nvPr>
            <p:ph type="sldNum" sz="quarter" idx="5"/>
          </p:nvPr>
        </p:nvSpPr>
        <p:spPr/>
        <p:txBody>
          <a:bodyPr/>
          <a:lstStyle/>
          <a:p>
            <a:fld id="{096D98EE-EF79-4FE4-9F03-6A9695168880}" type="slidenum">
              <a:rPr lang="de-CH" smtClean="0"/>
              <a:t>17</a:t>
            </a:fld>
            <a:endParaRPr lang="de-CH"/>
          </a:p>
        </p:txBody>
      </p:sp>
    </p:spTree>
    <p:extLst>
      <p:ext uri="{BB962C8B-B14F-4D97-AF65-F5344CB8AC3E}">
        <p14:creationId xmlns:p14="http://schemas.microsoft.com/office/powerpoint/2010/main" val="80251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6D98EE-EF79-4FE4-9F03-6A9695168880}" type="slidenum">
              <a:rPr kumimoji="0" lang="de-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de-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43094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Folienbildplatzhalter 1"/>
          <p:cNvSpPr>
            <a:spLocks noGrp="1" noRot="1" noChangeAspect="1" noTextEdit="1"/>
          </p:cNvSpPr>
          <p:nvPr>
            <p:ph type="sldImg"/>
          </p:nvPr>
        </p:nvSpPr>
        <p:spPr>
          <a:xfrm>
            <a:off x="88900" y="742950"/>
            <a:ext cx="6619875" cy="3724275"/>
          </a:xfrm>
          <a:ln/>
        </p:spPr>
      </p:sp>
      <p:sp>
        <p:nvSpPr>
          <p:cNvPr id="20483"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CH" altLang="de-DE">
              <a:latin typeface="Arial" panose="020B0604020202020204" pitchFamily="34" charset="0"/>
              <a:ea typeface="ＭＳ Ｐゴシック" panose="020B0600070205080204" pitchFamily="34" charset="-128"/>
            </a:endParaRPr>
          </a:p>
        </p:txBody>
      </p:sp>
      <p:sp>
        <p:nvSpPr>
          <p:cNvPr id="20484"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900">
                <a:solidFill>
                  <a:schemeClr val="tx1"/>
                </a:solidFill>
                <a:latin typeface="Arial" panose="020B0604020202020204" pitchFamily="34" charset="0"/>
                <a:ea typeface="ＭＳ Ｐゴシック" panose="020B0600070205080204" pitchFamily="34" charset="-128"/>
              </a:defRPr>
            </a:lvl1pPr>
            <a:lvl2pPr marL="742889" indent="-285726" eaLnBrk="0" hangingPunct="0">
              <a:spcBef>
                <a:spcPct val="30000"/>
              </a:spcBef>
              <a:defRPr sz="1100">
                <a:solidFill>
                  <a:schemeClr val="tx1"/>
                </a:solidFill>
                <a:latin typeface="Arial" panose="020B0604020202020204" pitchFamily="34" charset="0"/>
                <a:ea typeface="ＭＳ Ｐゴシック" panose="020B0600070205080204" pitchFamily="34" charset="-128"/>
              </a:defRPr>
            </a:lvl2pPr>
            <a:lvl3pPr marL="1142907" indent="-228581" eaLnBrk="0" hangingPunct="0">
              <a:spcBef>
                <a:spcPct val="30000"/>
              </a:spcBef>
              <a:defRPr sz="1100">
                <a:solidFill>
                  <a:schemeClr val="tx1"/>
                </a:solidFill>
                <a:latin typeface="Arial" panose="020B0604020202020204" pitchFamily="34" charset="0"/>
                <a:ea typeface="ＭＳ Ｐゴシック" panose="020B0600070205080204" pitchFamily="34" charset="-128"/>
              </a:defRPr>
            </a:lvl3pPr>
            <a:lvl4pPr marL="1600070" indent="-228581" eaLnBrk="0" hangingPunct="0">
              <a:spcBef>
                <a:spcPct val="30000"/>
              </a:spcBef>
              <a:defRPr sz="1100">
                <a:solidFill>
                  <a:schemeClr val="tx1"/>
                </a:solidFill>
                <a:latin typeface="Arial" panose="020B0604020202020204" pitchFamily="34" charset="0"/>
                <a:ea typeface="ＭＳ Ｐゴシック" panose="020B0600070205080204" pitchFamily="34" charset="-128"/>
              </a:defRPr>
            </a:lvl4pPr>
            <a:lvl5pPr marL="2057232" indent="-228581" eaLnBrk="0" hangingPunct="0">
              <a:spcBef>
                <a:spcPct val="30000"/>
              </a:spcBef>
              <a:defRPr sz="1100">
                <a:solidFill>
                  <a:schemeClr val="tx1"/>
                </a:solidFill>
                <a:latin typeface="Arial" panose="020B0604020202020204" pitchFamily="34" charset="0"/>
                <a:ea typeface="ＭＳ Ｐゴシック" panose="020B0600070205080204" pitchFamily="34" charset="-128"/>
              </a:defRPr>
            </a:lvl5pPr>
            <a:lvl6pPr marL="2514395" indent="-228581" eaLnBrk="0" fontAlgn="base" hangingPunct="0">
              <a:spcBef>
                <a:spcPct val="30000"/>
              </a:spcBef>
              <a:spcAft>
                <a:spcPct val="0"/>
              </a:spcAft>
              <a:defRPr sz="1100">
                <a:solidFill>
                  <a:schemeClr val="tx1"/>
                </a:solidFill>
                <a:latin typeface="Arial" panose="020B0604020202020204" pitchFamily="34" charset="0"/>
                <a:ea typeface="ＭＳ Ｐゴシック" panose="020B0600070205080204" pitchFamily="34" charset="-128"/>
              </a:defRPr>
            </a:lvl6pPr>
            <a:lvl7pPr marL="2971559" indent="-228581" eaLnBrk="0" fontAlgn="base" hangingPunct="0">
              <a:spcBef>
                <a:spcPct val="30000"/>
              </a:spcBef>
              <a:spcAft>
                <a:spcPct val="0"/>
              </a:spcAft>
              <a:defRPr sz="1100">
                <a:solidFill>
                  <a:schemeClr val="tx1"/>
                </a:solidFill>
                <a:latin typeface="Arial" panose="020B0604020202020204" pitchFamily="34" charset="0"/>
                <a:ea typeface="ＭＳ Ｐゴシック" panose="020B0600070205080204" pitchFamily="34" charset="-128"/>
              </a:defRPr>
            </a:lvl7pPr>
            <a:lvl8pPr marL="3428722" indent="-228581" eaLnBrk="0" fontAlgn="base" hangingPunct="0">
              <a:spcBef>
                <a:spcPct val="30000"/>
              </a:spcBef>
              <a:spcAft>
                <a:spcPct val="0"/>
              </a:spcAft>
              <a:defRPr sz="1100">
                <a:solidFill>
                  <a:schemeClr val="tx1"/>
                </a:solidFill>
                <a:latin typeface="Arial" panose="020B0604020202020204" pitchFamily="34" charset="0"/>
                <a:ea typeface="ＭＳ Ｐゴシック" panose="020B0600070205080204" pitchFamily="34" charset="-128"/>
              </a:defRPr>
            </a:lvl8pPr>
            <a:lvl9pPr marL="3885884" indent="-228581" eaLnBrk="0" fontAlgn="base" hangingPunct="0">
              <a:spcBef>
                <a:spcPct val="30000"/>
              </a:spcBef>
              <a:spcAft>
                <a:spcPct val="0"/>
              </a:spcAft>
              <a:defRPr sz="11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E7FAECB-7C8B-484A-A600-86D63191B6C1}" type="slidenum">
              <a:rPr kumimoji="0" lang="de-DE" altLang="de-DE" sz="1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de-DE" altLang="de-DE" sz="1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34552712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Hinweis OM: Alle Unterlagen sind online!</a:t>
            </a:r>
          </a:p>
        </p:txBody>
      </p:sp>
      <p:sp>
        <p:nvSpPr>
          <p:cNvPr id="4" name="Foliennummernplatzhalt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424505C-4640-463D-8347-C9DB81AE304A}" type="slidenum">
              <a:rPr kumimoji="0" lang="de-DE" altLang="de-DE" sz="10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de-DE" altLang="de-DE" sz="1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1690527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44DE04-13CC-EDCB-9EF0-022E0552C3F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87AAB3BF-9FD7-AF9B-9068-F3C4E816B659}"/>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D2AB5E5F-A054-76AE-16A3-A9701B92CABE}"/>
              </a:ext>
            </a:extLst>
          </p:cNvPr>
          <p:cNvSpPr>
            <a:spLocks noGrp="1"/>
          </p:cNvSpPr>
          <p:nvPr>
            <p:ph type="body" idx="1"/>
          </p:nvPr>
        </p:nvSpPr>
        <p:spPr/>
        <p:txBody>
          <a:bodyPr/>
          <a:lstStyle/>
          <a:p>
            <a:endParaRPr lang="de-CH" dirty="0"/>
          </a:p>
        </p:txBody>
      </p:sp>
      <p:sp>
        <p:nvSpPr>
          <p:cNvPr id="4" name="Foliennummernplatzhalter 3">
            <a:extLst>
              <a:ext uri="{FF2B5EF4-FFF2-40B4-BE49-F238E27FC236}">
                <a16:creationId xmlns:a16="http://schemas.microsoft.com/office/drawing/2014/main" id="{7BD485A0-790D-9B3A-B3D8-79D73A796B1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A310C7-F5AD-4E68-8CDB-B53119F47830}" type="slidenum">
              <a:rPr kumimoji="0" lang="de-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de-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52815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5"/>
          </p:nvPr>
        </p:nvSpPr>
        <p:spPr/>
        <p:txBody>
          <a:bodyPr/>
          <a:lstStyle/>
          <a:p>
            <a:fld id="{15A310C7-F5AD-4E68-8CDB-B53119F47830}" type="slidenum">
              <a:rPr lang="de-CH" smtClean="0"/>
              <a:t>35</a:t>
            </a:fld>
            <a:endParaRPr lang="de-CH"/>
          </a:p>
        </p:txBody>
      </p:sp>
    </p:spTree>
    <p:extLst>
      <p:ext uri="{BB962C8B-B14F-4D97-AF65-F5344CB8AC3E}">
        <p14:creationId xmlns:p14="http://schemas.microsoft.com/office/powerpoint/2010/main" val="4425682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787B87-84B7-6F4E-19FC-7564A82A3A5C}"/>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868F606-4004-2EA2-2D28-094B4053C9B4}"/>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68DD2F2F-F2E2-B6B8-002C-358FCF04DE49}"/>
              </a:ext>
            </a:extLst>
          </p:cNvPr>
          <p:cNvSpPr>
            <a:spLocks noGrp="1"/>
          </p:cNvSpPr>
          <p:nvPr>
            <p:ph type="body" idx="1"/>
          </p:nvPr>
        </p:nvSpPr>
        <p:spPr/>
        <p:txBody>
          <a:bodyPr/>
          <a:lstStyle/>
          <a:p>
            <a:endParaRPr lang="de-CH" dirty="0"/>
          </a:p>
        </p:txBody>
      </p:sp>
      <p:sp>
        <p:nvSpPr>
          <p:cNvPr id="4" name="Foliennummernplatzhalter 3">
            <a:extLst>
              <a:ext uri="{FF2B5EF4-FFF2-40B4-BE49-F238E27FC236}">
                <a16:creationId xmlns:a16="http://schemas.microsoft.com/office/drawing/2014/main" id="{25640DD4-3601-1810-32DB-F177A2C61DD6}"/>
              </a:ext>
            </a:extLst>
          </p:cNvPr>
          <p:cNvSpPr>
            <a:spLocks noGrp="1"/>
          </p:cNvSpPr>
          <p:nvPr>
            <p:ph type="sldNum" sz="quarter" idx="5"/>
          </p:nvPr>
        </p:nvSpPr>
        <p:spPr/>
        <p:txBody>
          <a:bodyPr/>
          <a:lstStyle/>
          <a:p>
            <a:fld id="{15A310C7-F5AD-4E68-8CDB-B53119F47830}" type="slidenum">
              <a:rPr lang="de-CH" smtClean="0"/>
              <a:t>36</a:t>
            </a:fld>
            <a:endParaRPr lang="de-CH"/>
          </a:p>
        </p:txBody>
      </p:sp>
    </p:spTree>
    <p:extLst>
      <p:ext uri="{BB962C8B-B14F-4D97-AF65-F5344CB8AC3E}">
        <p14:creationId xmlns:p14="http://schemas.microsoft.com/office/powerpoint/2010/main" val="7195690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B501B8-B32F-9D22-B73F-79495C3221D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8618CF47-8F23-0CEB-0024-A8E868702735}"/>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2A8353F9-9264-5025-4944-B6229CBE0BA4}"/>
              </a:ext>
            </a:extLst>
          </p:cNvPr>
          <p:cNvSpPr>
            <a:spLocks noGrp="1"/>
          </p:cNvSpPr>
          <p:nvPr>
            <p:ph type="body" idx="1"/>
          </p:nvPr>
        </p:nvSpPr>
        <p:spPr/>
        <p:txBody>
          <a:bodyPr/>
          <a:lstStyle/>
          <a:p>
            <a:pPr marL="0" indent="0">
              <a:buFont typeface="Wingdings" panose="05000000000000000000" pitchFamily="2" charset="2"/>
              <a:buNone/>
            </a:pPr>
            <a:endParaRPr lang="de-CH" dirty="0"/>
          </a:p>
        </p:txBody>
      </p:sp>
      <p:sp>
        <p:nvSpPr>
          <p:cNvPr id="4" name="Foliennummernplatzhalter 3">
            <a:extLst>
              <a:ext uri="{FF2B5EF4-FFF2-40B4-BE49-F238E27FC236}">
                <a16:creationId xmlns:a16="http://schemas.microsoft.com/office/drawing/2014/main" id="{0B128112-499A-FDF3-140E-7C119A8D8AC1}"/>
              </a:ext>
            </a:extLst>
          </p:cNvPr>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6F9AA61-7AFB-486C-8413-C1033E3F451E}" type="slidenum">
              <a:rPr kumimoji="0" lang="de-DE" sz="1000" b="0" i="0" u="none" strike="noStrike" kern="1200" cap="none" spc="0" normalizeH="0" baseline="0" noProof="0" smtClean="0">
                <a:ln>
                  <a:noFill/>
                </a:ln>
                <a:solidFill>
                  <a:srgbClr val="000000"/>
                </a:solidFill>
                <a:effectLst/>
                <a:uLnTx/>
                <a:uFillTx/>
                <a:latin typeface="Arial" charset="0"/>
                <a:ea typeface="ＭＳ Ｐゴシック" pitchFamily="68"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37</a:t>
            </a:fld>
            <a:endParaRPr kumimoji="0" lang="de-DE" sz="1000" b="0" i="0" u="none" strike="noStrike" kern="1200" cap="none" spc="0" normalizeH="0" baseline="0" noProof="0" dirty="0">
              <a:ln>
                <a:noFill/>
              </a:ln>
              <a:solidFill>
                <a:srgbClr val="000000"/>
              </a:solidFill>
              <a:effectLst/>
              <a:uLnTx/>
              <a:uFillTx/>
              <a:latin typeface="Arial" charset="0"/>
              <a:ea typeface="ＭＳ Ｐゴシック" pitchFamily="68" charset="-128"/>
              <a:cs typeface="+mn-cs"/>
            </a:endParaRPr>
          </a:p>
        </p:txBody>
      </p:sp>
    </p:spTree>
    <p:extLst>
      <p:ext uri="{BB962C8B-B14F-4D97-AF65-F5344CB8AC3E}">
        <p14:creationId xmlns:p14="http://schemas.microsoft.com/office/powerpoint/2010/main" val="30073338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1DE05E-2903-0004-0EA3-44256A468684}"/>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8E46D6F7-470E-4F91-16DB-F16C2924B5EA}"/>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B813E851-8DA1-45F7-684F-6C49E2BBDCEA}"/>
              </a:ext>
            </a:extLst>
          </p:cNvPr>
          <p:cNvSpPr>
            <a:spLocks noGrp="1"/>
          </p:cNvSpPr>
          <p:nvPr>
            <p:ph type="body" idx="1"/>
          </p:nvPr>
        </p:nvSpPr>
        <p:spPr/>
        <p:txBody>
          <a:bodyPr/>
          <a:lstStyle/>
          <a:p>
            <a:pPr marL="0" indent="0">
              <a:buFont typeface="Wingdings" panose="05000000000000000000" pitchFamily="2" charset="2"/>
              <a:buNone/>
            </a:pPr>
            <a:endParaRPr lang="de-CH" dirty="0"/>
          </a:p>
        </p:txBody>
      </p:sp>
      <p:sp>
        <p:nvSpPr>
          <p:cNvPr id="4" name="Foliennummernplatzhalter 3">
            <a:extLst>
              <a:ext uri="{FF2B5EF4-FFF2-40B4-BE49-F238E27FC236}">
                <a16:creationId xmlns:a16="http://schemas.microsoft.com/office/drawing/2014/main" id="{C0E111C3-9C65-4336-982E-70A8684E0554}"/>
              </a:ext>
            </a:extLst>
          </p:cNvPr>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6F9AA61-7AFB-486C-8413-C1033E3F451E}" type="slidenum">
              <a:rPr kumimoji="0" lang="de-DE" sz="1000" b="0" i="0" u="none" strike="noStrike" kern="1200" cap="none" spc="0" normalizeH="0" baseline="0" noProof="0" smtClean="0">
                <a:ln>
                  <a:noFill/>
                </a:ln>
                <a:solidFill>
                  <a:srgbClr val="000000"/>
                </a:solidFill>
                <a:effectLst/>
                <a:uLnTx/>
                <a:uFillTx/>
                <a:latin typeface="Arial" charset="0"/>
                <a:ea typeface="ＭＳ Ｐゴシック" pitchFamily="68"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38</a:t>
            </a:fld>
            <a:endParaRPr kumimoji="0" lang="de-DE" sz="1000" b="0" i="0" u="none" strike="noStrike" kern="1200" cap="none" spc="0" normalizeH="0" baseline="0" noProof="0" dirty="0">
              <a:ln>
                <a:noFill/>
              </a:ln>
              <a:solidFill>
                <a:srgbClr val="000000"/>
              </a:solidFill>
              <a:effectLst/>
              <a:uLnTx/>
              <a:uFillTx/>
              <a:latin typeface="Arial" charset="0"/>
              <a:ea typeface="ＭＳ Ｐゴシック" pitchFamily="68" charset="-128"/>
              <a:cs typeface="Arial" panose="020B0604020202020204" pitchFamily="34" charset="0"/>
            </a:endParaRPr>
          </a:p>
        </p:txBody>
      </p:sp>
    </p:spTree>
    <p:extLst>
      <p:ext uri="{BB962C8B-B14F-4D97-AF65-F5344CB8AC3E}">
        <p14:creationId xmlns:p14="http://schemas.microsoft.com/office/powerpoint/2010/main" val="39730514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960CE8-636A-E0C9-C662-B52018C56B7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305E9F39-86C4-2B1F-EFC3-8CBEAFE87313}"/>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7E1E01A5-AD7D-C7D8-7E17-2FB6DB18439C}"/>
              </a:ext>
            </a:extLst>
          </p:cNvPr>
          <p:cNvSpPr>
            <a:spLocks noGrp="1"/>
          </p:cNvSpPr>
          <p:nvPr>
            <p:ph type="body" idx="1"/>
          </p:nvPr>
        </p:nvSpPr>
        <p:spPr/>
        <p:txBody>
          <a:bodyPr/>
          <a:lstStyle/>
          <a:p>
            <a:pPr marL="0" indent="0">
              <a:buFont typeface="Wingdings" panose="05000000000000000000" pitchFamily="2" charset="2"/>
              <a:buNone/>
            </a:pPr>
            <a:endParaRPr lang="de-CH" dirty="0"/>
          </a:p>
        </p:txBody>
      </p:sp>
      <p:sp>
        <p:nvSpPr>
          <p:cNvPr id="4" name="Foliennummernplatzhalter 3">
            <a:extLst>
              <a:ext uri="{FF2B5EF4-FFF2-40B4-BE49-F238E27FC236}">
                <a16:creationId xmlns:a16="http://schemas.microsoft.com/office/drawing/2014/main" id="{1FB6E894-373D-3065-60DA-F75C02343D17}"/>
              </a:ext>
            </a:extLst>
          </p:cNvPr>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6F9AA61-7AFB-486C-8413-C1033E3F451E}" type="slidenum">
              <a:rPr kumimoji="0" lang="de-DE" sz="1000" b="0" i="0" u="none" strike="noStrike" kern="1200" cap="none" spc="0" normalizeH="0" baseline="0" noProof="0" smtClean="0">
                <a:ln>
                  <a:noFill/>
                </a:ln>
                <a:solidFill>
                  <a:srgbClr val="000000"/>
                </a:solidFill>
                <a:effectLst/>
                <a:uLnTx/>
                <a:uFillTx/>
                <a:latin typeface="Arial" charset="0"/>
                <a:ea typeface="ＭＳ Ｐゴシック" pitchFamily="68"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43</a:t>
            </a:fld>
            <a:endParaRPr kumimoji="0" lang="de-DE" sz="1000" b="0" i="0" u="none" strike="noStrike" kern="1200" cap="none" spc="0" normalizeH="0" baseline="0" noProof="0" dirty="0">
              <a:ln>
                <a:noFill/>
              </a:ln>
              <a:solidFill>
                <a:srgbClr val="000000"/>
              </a:solidFill>
              <a:effectLst/>
              <a:uLnTx/>
              <a:uFillTx/>
              <a:latin typeface="Arial" charset="0"/>
              <a:ea typeface="ＭＳ Ｐゴシック" pitchFamily="68" charset="-128"/>
              <a:cs typeface="+mn-cs"/>
            </a:endParaRPr>
          </a:p>
        </p:txBody>
      </p:sp>
    </p:spTree>
    <p:extLst>
      <p:ext uri="{BB962C8B-B14F-4D97-AF65-F5344CB8AC3E}">
        <p14:creationId xmlns:p14="http://schemas.microsoft.com/office/powerpoint/2010/main" val="22275348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4FD143-F49D-7A25-EDAE-1677EA092E52}"/>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A979E92-F894-0542-35BD-58F3755B5E07}"/>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E44DC935-3661-E876-25CA-34BFC62A8B8B}"/>
              </a:ext>
            </a:extLst>
          </p:cNvPr>
          <p:cNvSpPr>
            <a:spLocks noGrp="1"/>
          </p:cNvSpPr>
          <p:nvPr>
            <p:ph type="body" idx="1"/>
          </p:nvPr>
        </p:nvSpPr>
        <p:spPr/>
        <p:txBody>
          <a:bodyPr/>
          <a:lstStyle/>
          <a:p>
            <a:pPr marL="0" indent="0">
              <a:buFont typeface="Wingdings" panose="05000000000000000000" pitchFamily="2" charset="2"/>
              <a:buNone/>
            </a:pPr>
            <a:endParaRPr lang="de-CH" dirty="0"/>
          </a:p>
        </p:txBody>
      </p:sp>
      <p:sp>
        <p:nvSpPr>
          <p:cNvPr id="4" name="Foliennummernplatzhalter 3">
            <a:extLst>
              <a:ext uri="{FF2B5EF4-FFF2-40B4-BE49-F238E27FC236}">
                <a16:creationId xmlns:a16="http://schemas.microsoft.com/office/drawing/2014/main" id="{8AA143B9-453D-FB30-95B9-B69FBE1BD3CB}"/>
              </a:ext>
            </a:extLst>
          </p:cNvPr>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6F9AA61-7AFB-486C-8413-C1033E3F451E}" type="slidenum">
              <a:rPr kumimoji="0" lang="de-DE" sz="1000" b="0" i="0" u="none" strike="noStrike" kern="1200" cap="none" spc="0" normalizeH="0" baseline="0" noProof="0" smtClean="0">
                <a:ln>
                  <a:noFill/>
                </a:ln>
                <a:solidFill>
                  <a:srgbClr val="000000"/>
                </a:solidFill>
                <a:effectLst/>
                <a:uLnTx/>
                <a:uFillTx/>
                <a:latin typeface="Arial" charset="0"/>
                <a:ea typeface="ＭＳ Ｐゴシック" pitchFamily="68"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44</a:t>
            </a:fld>
            <a:endParaRPr kumimoji="0" lang="de-DE" sz="1000" b="0" i="0" u="none" strike="noStrike" kern="1200" cap="none" spc="0" normalizeH="0" baseline="0" noProof="0" dirty="0">
              <a:ln>
                <a:noFill/>
              </a:ln>
              <a:solidFill>
                <a:srgbClr val="000000"/>
              </a:solidFill>
              <a:effectLst/>
              <a:uLnTx/>
              <a:uFillTx/>
              <a:latin typeface="Arial" charset="0"/>
              <a:ea typeface="ＭＳ Ｐゴシック" pitchFamily="68" charset="-128"/>
              <a:cs typeface="Arial" panose="020B0604020202020204" pitchFamily="34" charset="0"/>
            </a:endParaRPr>
          </a:p>
        </p:txBody>
      </p:sp>
    </p:spTree>
    <p:extLst>
      <p:ext uri="{BB962C8B-B14F-4D97-AF65-F5344CB8AC3E}">
        <p14:creationId xmlns:p14="http://schemas.microsoft.com/office/powerpoint/2010/main" val="8857156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E81901-E5D7-88AD-FA1F-1A73BE006CE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61E3E96-FE89-D532-4E82-A22B968C1C23}"/>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88C96F95-018A-B8CA-B92A-59D521D1BA41}"/>
              </a:ext>
            </a:extLst>
          </p:cNvPr>
          <p:cNvSpPr>
            <a:spLocks noGrp="1"/>
          </p:cNvSpPr>
          <p:nvPr>
            <p:ph type="body" idx="1"/>
          </p:nvPr>
        </p:nvSpPr>
        <p:spPr/>
        <p:txBody>
          <a:bodyPr/>
          <a:lstStyle/>
          <a:p>
            <a:pPr marL="0" indent="0">
              <a:buFont typeface="Wingdings" panose="05000000000000000000" pitchFamily="2" charset="2"/>
              <a:buNone/>
            </a:pPr>
            <a:endParaRPr lang="de-CH" dirty="0"/>
          </a:p>
        </p:txBody>
      </p:sp>
      <p:sp>
        <p:nvSpPr>
          <p:cNvPr id="4" name="Foliennummernplatzhalter 3">
            <a:extLst>
              <a:ext uri="{FF2B5EF4-FFF2-40B4-BE49-F238E27FC236}">
                <a16:creationId xmlns:a16="http://schemas.microsoft.com/office/drawing/2014/main" id="{15CC989C-17ED-86E4-2940-C9C51EEDF336}"/>
              </a:ext>
            </a:extLst>
          </p:cNvPr>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6F9AA61-7AFB-486C-8413-C1033E3F451E}" type="slidenum">
              <a:rPr kumimoji="0" lang="de-DE" sz="1000" b="0" i="0" u="none" strike="noStrike" kern="1200" cap="none" spc="0" normalizeH="0" baseline="0" noProof="0" smtClean="0">
                <a:ln>
                  <a:noFill/>
                </a:ln>
                <a:solidFill>
                  <a:srgbClr val="000000"/>
                </a:solidFill>
                <a:effectLst/>
                <a:uLnTx/>
                <a:uFillTx/>
                <a:latin typeface="Arial" charset="0"/>
                <a:ea typeface="ＭＳ Ｐゴシック" pitchFamily="68"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45</a:t>
            </a:fld>
            <a:endParaRPr kumimoji="0" lang="de-DE" sz="1000" b="0" i="0" u="none" strike="noStrike" kern="1200" cap="none" spc="0" normalizeH="0" baseline="0" noProof="0" dirty="0">
              <a:ln>
                <a:noFill/>
              </a:ln>
              <a:solidFill>
                <a:srgbClr val="000000"/>
              </a:solidFill>
              <a:effectLst/>
              <a:uLnTx/>
              <a:uFillTx/>
              <a:latin typeface="Arial" charset="0"/>
              <a:ea typeface="ＭＳ Ｐゴシック" pitchFamily="68" charset="-128"/>
              <a:cs typeface="+mn-cs"/>
            </a:endParaRPr>
          </a:p>
        </p:txBody>
      </p:sp>
    </p:spTree>
    <p:extLst>
      <p:ext uri="{BB962C8B-B14F-4D97-AF65-F5344CB8AC3E}">
        <p14:creationId xmlns:p14="http://schemas.microsoft.com/office/powerpoint/2010/main" val="42576495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EAB10E-05F2-4E62-C5D1-EAB23F0CCDE0}"/>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08F8BB3-351F-57D7-7172-1D9F9B460802}"/>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9E545E02-9328-33E5-B795-0C1BA8B7C33F}"/>
              </a:ext>
            </a:extLst>
          </p:cNvPr>
          <p:cNvSpPr>
            <a:spLocks noGrp="1"/>
          </p:cNvSpPr>
          <p:nvPr>
            <p:ph type="body" idx="1"/>
          </p:nvPr>
        </p:nvSpPr>
        <p:spPr/>
        <p:txBody>
          <a:bodyPr/>
          <a:lstStyle/>
          <a:p>
            <a:pPr marL="0" indent="0">
              <a:buFont typeface="Wingdings" panose="05000000000000000000" pitchFamily="2" charset="2"/>
              <a:buNone/>
            </a:pPr>
            <a:endParaRPr lang="de-CH" dirty="0"/>
          </a:p>
        </p:txBody>
      </p:sp>
      <p:sp>
        <p:nvSpPr>
          <p:cNvPr id="4" name="Foliennummernplatzhalter 3">
            <a:extLst>
              <a:ext uri="{FF2B5EF4-FFF2-40B4-BE49-F238E27FC236}">
                <a16:creationId xmlns:a16="http://schemas.microsoft.com/office/drawing/2014/main" id="{BF135595-2829-64AA-64DE-AD097D0759A7}"/>
              </a:ext>
            </a:extLst>
          </p:cNvPr>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6F9AA61-7AFB-486C-8413-C1033E3F451E}" type="slidenum">
              <a:rPr kumimoji="0" lang="de-DE" sz="1000" b="0" i="0" u="none" strike="noStrike" kern="1200" cap="none" spc="0" normalizeH="0" baseline="0" noProof="0" smtClean="0">
                <a:ln>
                  <a:noFill/>
                </a:ln>
                <a:solidFill>
                  <a:srgbClr val="000000"/>
                </a:solidFill>
                <a:effectLst/>
                <a:uLnTx/>
                <a:uFillTx/>
                <a:latin typeface="Arial" charset="0"/>
                <a:ea typeface="ＭＳ Ｐゴシック" pitchFamily="68"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46</a:t>
            </a:fld>
            <a:endParaRPr kumimoji="0" lang="de-DE" sz="1000" b="0" i="0" u="none" strike="noStrike" kern="1200" cap="none" spc="0" normalizeH="0" baseline="0" noProof="0" dirty="0">
              <a:ln>
                <a:noFill/>
              </a:ln>
              <a:solidFill>
                <a:srgbClr val="000000"/>
              </a:solidFill>
              <a:effectLst/>
              <a:uLnTx/>
              <a:uFillTx/>
              <a:latin typeface="Arial" charset="0"/>
              <a:ea typeface="ＭＳ Ｐゴシック" pitchFamily="68" charset="-128"/>
              <a:cs typeface="+mn-cs"/>
            </a:endParaRPr>
          </a:p>
        </p:txBody>
      </p:sp>
    </p:spTree>
    <p:extLst>
      <p:ext uri="{BB962C8B-B14F-4D97-AF65-F5344CB8AC3E}">
        <p14:creationId xmlns:p14="http://schemas.microsoft.com/office/powerpoint/2010/main" val="295601468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572B29-960F-72DA-FBCC-1BB8351C95D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F1B3554F-9592-7163-9ADC-D86159B20D53}"/>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2A0BBD7E-BA88-30AE-141B-F10DB7E3B3CB}"/>
              </a:ext>
            </a:extLst>
          </p:cNvPr>
          <p:cNvSpPr>
            <a:spLocks noGrp="1"/>
          </p:cNvSpPr>
          <p:nvPr>
            <p:ph type="body" idx="1"/>
          </p:nvPr>
        </p:nvSpPr>
        <p:spPr/>
        <p:txBody>
          <a:bodyPr/>
          <a:lstStyle/>
          <a:p>
            <a:pPr marL="0" indent="0">
              <a:buFont typeface="Wingdings" panose="05000000000000000000" pitchFamily="2" charset="2"/>
              <a:buNone/>
            </a:pPr>
            <a:endParaRPr lang="de-CH" dirty="0"/>
          </a:p>
        </p:txBody>
      </p:sp>
      <p:sp>
        <p:nvSpPr>
          <p:cNvPr id="4" name="Foliennummernplatzhalter 3">
            <a:extLst>
              <a:ext uri="{FF2B5EF4-FFF2-40B4-BE49-F238E27FC236}">
                <a16:creationId xmlns:a16="http://schemas.microsoft.com/office/drawing/2014/main" id="{19CBB77F-0E4A-1AF9-2713-8D317C6DCAB6}"/>
              </a:ext>
            </a:extLst>
          </p:cNvPr>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6F9AA61-7AFB-486C-8413-C1033E3F451E}" type="slidenum">
              <a:rPr kumimoji="0" lang="de-DE" sz="1000" b="0" i="0" u="none" strike="noStrike" kern="1200" cap="none" spc="0" normalizeH="0" baseline="0" noProof="0" smtClean="0">
                <a:ln>
                  <a:noFill/>
                </a:ln>
                <a:solidFill>
                  <a:srgbClr val="000000"/>
                </a:solidFill>
                <a:effectLst/>
                <a:uLnTx/>
                <a:uFillTx/>
                <a:latin typeface="Arial" charset="0"/>
                <a:ea typeface="ＭＳ Ｐゴシック" pitchFamily="68"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47</a:t>
            </a:fld>
            <a:endParaRPr kumimoji="0" lang="de-DE" sz="1000" b="0" i="0" u="none" strike="noStrike" kern="1200" cap="none" spc="0" normalizeH="0" baseline="0" noProof="0" dirty="0">
              <a:ln>
                <a:noFill/>
              </a:ln>
              <a:solidFill>
                <a:srgbClr val="000000"/>
              </a:solidFill>
              <a:effectLst/>
              <a:uLnTx/>
              <a:uFillTx/>
              <a:latin typeface="Arial" charset="0"/>
              <a:ea typeface="ＭＳ Ｐゴシック" pitchFamily="68" charset="-128"/>
              <a:cs typeface="+mn-cs"/>
            </a:endParaRPr>
          </a:p>
        </p:txBody>
      </p:sp>
    </p:spTree>
    <p:extLst>
      <p:ext uri="{BB962C8B-B14F-4D97-AF65-F5344CB8AC3E}">
        <p14:creationId xmlns:p14="http://schemas.microsoft.com/office/powerpoint/2010/main" val="429403322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3E3208-E9FD-1C6B-7F2B-10D014C0AEE5}"/>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FE4124B3-22B1-A121-7CBB-5C605EDA232E}"/>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2288F93B-653C-15FC-D48B-A485C9817AF2}"/>
              </a:ext>
            </a:extLst>
          </p:cNvPr>
          <p:cNvSpPr>
            <a:spLocks noGrp="1"/>
          </p:cNvSpPr>
          <p:nvPr>
            <p:ph type="body" idx="1"/>
          </p:nvPr>
        </p:nvSpPr>
        <p:spPr/>
        <p:txBody>
          <a:bodyPr/>
          <a:lstStyle/>
          <a:p>
            <a:pPr marL="0" indent="0">
              <a:buFont typeface="Wingdings" panose="05000000000000000000" pitchFamily="2" charset="2"/>
              <a:buNone/>
            </a:pPr>
            <a:endParaRPr lang="de-CH" dirty="0"/>
          </a:p>
        </p:txBody>
      </p:sp>
      <p:sp>
        <p:nvSpPr>
          <p:cNvPr id="4" name="Foliennummernplatzhalter 3">
            <a:extLst>
              <a:ext uri="{FF2B5EF4-FFF2-40B4-BE49-F238E27FC236}">
                <a16:creationId xmlns:a16="http://schemas.microsoft.com/office/drawing/2014/main" id="{56F6AA50-5D9D-5382-EC10-F3BECFE5701C}"/>
              </a:ext>
            </a:extLst>
          </p:cNvPr>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6F9AA61-7AFB-486C-8413-C1033E3F451E}" type="slidenum">
              <a:rPr kumimoji="0" lang="de-DE" sz="1000" b="0" i="0" u="none" strike="noStrike" kern="1200" cap="none" spc="0" normalizeH="0" baseline="0" noProof="0" smtClean="0">
                <a:ln>
                  <a:noFill/>
                </a:ln>
                <a:solidFill>
                  <a:srgbClr val="000000"/>
                </a:solidFill>
                <a:effectLst/>
                <a:uLnTx/>
                <a:uFillTx/>
                <a:latin typeface="Arial" charset="0"/>
                <a:ea typeface="ＭＳ Ｐゴシック" pitchFamily="68"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48</a:t>
            </a:fld>
            <a:endParaRPr kumimoji="0" lang="de-DE" sz="1000" b="0" i="0" u="none" strike="noStrike" kern="1200" cap="none" spc="0" normalizeH="0" baseline="0" noProof="0" dirty="0">
              <a:ln>
                <a:noFill/>
              </a:ln>
              <a:solidFill>
                <a:srgbClr val="000000"/>
              </a:solidFill>
              <a:effectLst/>
              <a:uLnTx/>
              <a:uFillTx/>
              <a:latin typeface="Arial" charset="0"/>
              <a:ea typeface="ＭＳ Ｐゴシック" pitchFamily="68" charset="-128"/>
              <a:cs typeface="+mn-cs"/>
            </a:endParaRPr>
          </a:p>
        </p:txBody>
      </p:sp>
    </p:spTree>
    <p:extLst>
      <p:ext uri="{BB962C8B-B14F-4D97-AF65-F5344CB8AC3E}">
        <p14:creationId xmlns:p14="http://schemas.microsoft.com/office/powerpoint/2010/main" val="9052202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97E5C0-55E5-1AAC-8A79-1DDBF2F37B1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53ADF5F-7478-C3F0-7320-8481EB139F8C}"/>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58E3BFE9-3E41-175F-A7C2-18E2C5618C30}"/>
              </a:ext>
            </a:extLst>
          </p:cNvPr>
          <p:cNvSpPr>
            <a:spLocks noGrp="1"/>
          </p:cNvSpPr>
          <p:nvPr>
            <p:ph type="body" idx="1"/>
          </p:nvPr>
        </p:nvSpPr>
        <p:spPr/>
        <p:txBody>
          <a:bodyPr/>
          <a:lstStyle/>
          <a:p>
            <a:pPr marL="0" indent="0">
              <a:buFont typeface="Wingdings" panose="05000000000000000000" pitchFamily="2" charset="2"/>
              <a:buNone/>
            </a:pPr>
            <a:endParaRPr lang="de-CH" dirty="0"/>
          </a:p>
        </p:txBody>
      </p:sp>
      <p:sp>
        <p:nvSpPr>
          <p:cNvPr id="4" name="Foliennummernplatzhalter 3">
            <a:extLst>
              <a:ext uri="{FF2B5EF4-FFF2-40B4-BE49-F238E27FC236}">
                <a16:creationId xmlns:a16="http://schemas.microsoft.com/office/drawing/2014/main" id="{254C450A-3AEB-A4B1-87EA-4C2288B3F08A}"/>
              </a:ext>
            </a:extLst>
          </p:cNvPr>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6F9AA61-7AFB-486C-8413-C1033E3F451E}" type="slidenum">
              <a:rPr kumimoji="0" lang="de-DE" sz="1000" b="0" i="0" u="none" strike="noStrike" kern="1200" cap="none" spc="0" normalizeH="0" baseline="0" noProof="0" smtClean="0">
                <a:ln>
                  <a:noFill/>
                </a:ln>
                <a:solidFill>
                  <a:srgbClr val="000000"/>
                </a:solidFill>
                <a:effectLst/>
                <a:uLnTx/>
                <a:uFillTx/>
                <a:latin typeface="Arial" charset="0"/>
                <a:ea typeface="ＭＳ Ｐゴシック" pitchFamily="68"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49</a:t>
            </a:fld>
            <a:endParaRPr kumimoji="0" lang="de-DE" sz="1000" b="0" i="0" u="none" strike="noStrike" kern="1200" cap="none" spc="0" normalizeH="0" baseline="0" noProof="0" dirty="0">
              <a:ln>
                <a:noFill/>
              </a:ln>
              <a:solidFill>
                <a:srgbClr val="000000"/>
              </a:solidFill>
              <a:effectLst/>
              <a:uLnTx/>
              <a:uFillTx/>
              <a:latin typeface="Arial" charset="0"/>
              <a:ea typeface="ＭＳ Ｐゴシック" pitchFamily="68" charset="-128"/>
              <a:cs typeface="+mn-cs"/>
            </a:endParaRPr>
          </a:p>
        </p:txBody>
      </p:sp>
    </p:spTree>
    <p:extLst>
      <p:ext uri="{BB962C8B-B14F-4D97-AF65-F5344CB8AC3E}">
        <p14:creationId xmlns:p14="http://schemas.microsoft.com/office/powerpoint/2010/main" val="259520308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0E57EB-44C7-5B07-2B53-9D10A5D5EE9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7A14503-AEF6-E4C9-D7C4-82ECD6F19E96}"/>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2C3AA003-2387-0BB6-39EE-87ED83098719}"/>
              </a:ext>
            </a:extLst>
          </p:cNvPr>
          <p:cNvSpPr>
            <a:spLocks noGrp="1"/>
          </p:cNvSpPr>
          <p:nvPr>
            <p:ph type="body" idx="1"/>
          </p:nvPr>
        </p:nvSpPr>
        <p:spPr/>
        <p:txBody>
          <a:bodyPr/>
          <a:lstStyle/>
          <a:p>
            <a:pPr marL="0" indent="0">
              <a:buFont typeface="Wingdings" panose="05000000000000000000" pitchFamily="2" charset="2"/>
              <a:buNone/>
            </a:pPr>
            <a:endParaRPr lang="de-CH" dirty="0"/>
          </a:p>
        </p:txBody>
      </p:sp>
      <p:sp>
        <p:nvSpPr>
          <p:cNvPr id="4" name="Foliennummernplatzhalter 3">
            <a:extLst>
              <a:ext uri="{FF2B5EF4-FFF2-40B4-BE49-F238E27FC236}">
                <a16:creationId xmlns:a16="http://schemas.microsoft.com/office/drawing/2014/main" id="{92E885F6-B1C7-B8E7-112E-B68C3ADE4624}"/>
              </a:ext>
            </a:extLst>
          </p:cNvPr>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6F9AA61-7AFB-486C-8413-C1033E3F451E}" type="slidenum">
              <a:rPr kumimoji="0" lang="de-DE" sz="1000" b="0" i="0" u="none" strike="noStrike" kern="1200" cap="none" spc="0" normalizeH="0" baseline="0" noProof="0" smtClean="0">
                <a:ln>
                  <a:noFill/>
                </a:ln>
                <a:solidFill>
                  <a:srgbClr val="000000"/>
                </a:solidFill>
                <a:effectLst/>
                <a:uLnTx/>
                <a:uFillTx/>
                <a:latin typeface="Arial" charset="0"/>
                <a:ea typeface="ＭＳ Ｐゴシック" pitchFamily="68"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50</a:t>
            </a:fld>
            <a:endParaRPr kumimoji="0" lang="de-DE" sz="1000" b="0" i="0" u="none" strike="noStrike" kern="1200" cap="none" spc="0" normalizeH="0" baseline="0" noProof="0" dirty="0">
              <a:ln>
                <a:noFill/>
              </a:ln>
              <a:solidFill>
                <a:srgbClr val="000000"/>
              </a:solidFill>
              <a:effectLst/>
              <a:uLnTx/>
              <a:uFillTx/>
              <a:latin typeface="Arial" charset="0"/>
              <a:ea typeface="ＭＳ Ｐゴシック" pitchFamily="68" charset="-128"/>
              <a:cs typeface="+mn-cs"/>
            </a:endParaRPr>
          </a:p>
        </p:txBody>
      </p:sp>
    </p:spTree>
    <p:extLst>
      <p:ext uri="{BB962C8B-B14F-4D97-AF65-F5344CB8AC3E}">
        <p14:creationId xmlns:p14="http://schemas.microsoft.com/office/powerpoint/2010/main" val="23350398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D5464D-1C70-3873-C425-44C3B4B21304}"/>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C42F02F-42EF-9395-8CA3-1E621C8DDA19}"/>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A1F8CA7A-9E6F-8DA4-8206-1F8133F73227}"/>
              </a:ext>
            </a:extLst>
          </p:cNvPr>
          <p:cNvSpPr>
            <a:spLocks noGrp="1"/>
          </p:cNvSpPr>
          <p:nvPr>
            <p:ph type="body" idx="1"/>
          </p:nvPr>
        </p:nvSpPr>
        <p:spPr/>
        <p:txBody>
          <a:bodyPr/>
          <a:lstStyle/>
          <a:p>
            <a:pPr marL="0" indent="0">
              <a:buFont typeface="Wingdings" panose="05000000000000000000" pitchFamily="2" charset="2"/>
              <a:buNone/>
            </a:pPr>
            <a:endParaRPr lang="de-CH" dirty="0"/>
          </a:p>
        </p:txBody>
      </p:sp>
      <p:sp>
        <p:nvSpPr>
          <p:cNvPr id="4" name="Foliennummernplatzhalter 3">
            <a:extLst>
              <a:ext uri="{FF2B5EF4-FFF2-40B4-BE49-F238E27FC236}">
                <a16:creationId xmlns:a16="http://schemas.microsoft.com/office/drawing/2014/main" id="{E50D07BE-3DE8-72D3-3BFB-CD2829E4B3FE}"/>
              </a:ext>
            </a:extLst>
          </p:cNvPr>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6F9AA61-7AFB-486C-8413-C1033E3F451E}" type="slidenum">
              <a:rPr kumimoji="0" lang="de-DE" sz="1000" b="0" i="0" u="none" strike="noStrike" kern="1200" cap="none" spc="0" normalizeH="0" baseline="0" noProof="0" smtClean="0">
                <a:ln>
                  <a:noFill/>
                </a:ln>
                <a:solidFill>
                  <a:srgbClr val="000000"/>
                </a:solidFill>
                <a:effectLst/>
                <a:uLnTx/>
                <a:uFillTx/>
                <a:latin typeface="Arial" charset="0"/>
                <a:ea typeface="ＭＳ Ｐゴシック" pitchFamily="68"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51</a:t>
            </a:fld>
            <a:endParaRPr kumimoji="0" lang="de-DE" sz="1000" b="0" i="0" u="none" strike="noStrike" kern="1200" cap="none" spc="0" normalizeH="0" baseline="0" noProof="0" dirty="0">
              <a:ln>
                <a:noFill/>
              </a:ln>
              <a:solidFill>
                <a:srgbClr val="000000"/>
              </a:solidFill>
              <a:effectLst/>
              <a:uLnTx/>
              <a:uFillTx/>
              <a:latin typeface="Arial" charset="0"/>
              <a:ea typeface="ＭＳ Ｐゴシック" pitchFamily="68" charset="-128"/>
              <a:cs typeface="Arial" panose="020B0604020202020204" pitchFamily="34" charset="0"/>
            </a:endParaRPr>
          </a:p>
        </p:txBody>
      </p:sp>
    </p:spTree>
    <p:extLst>
      <p:ext uri="{BB962C8B-B14F-4D97-AF65-F5344CB8AC3E}">
        <p14:creationId xmlns:p14="http://schemas.microsoft.com/office/powerpoint/2010/main" val="11399114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5BB73C-8857-E7D3-F4D4-1B4C881A7F20}"/>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CEA0734-80C7-CFA6-C57A-2C7156E4F37B}"/>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A26EB19A-3203-87A8-929C-68BA0A613E7F}"/>
              </a:ext>
            </a:extLst>
          </p:cNvPr>
          <p:cNvSpPr>
            <a:spLocks noGrp="1"/>
          </p:cNvSpPr>
          <p:nvPr>
            <p:ph type="body" idx="1"/>
          </p:nvPr>
        </p:nvSpPr>
        <p:spPr/>
        <p:txBody>
          <a:bodyPr/>
          <a:lstStyle/>
          <a:p>
            <a:pPr marL="0" indent="0">
              <a:buFont typeface="Wingdings" panose="05000000000000000000" pitchFamily="2" charset="2"/>
              <a:buNone/>
            </a:pPr>
            <a:endParaRPr lang="de-CH" dirty="0"/>
          </a:p>
        </p:txBody>
      </p:sp>
      <p:sp>
        <p:nvSpPr>
          <p:cNvPr id="4" name="Foliennummernplatzhalter 3">
            <a:extLst>
              <a:ext uri="{FF2B5EF4-FFF2-40B4-BE49-F238E27FC236}">
                <a16:creationId xmlns:a16="http://schemas.microsoft.com/office/drawing/2014/main" id="{3141F5FB-6FD3-B8C7-1B46-65C54679D606}"/>
              </a:ext>
            </a:extLst>
          </p:cNvPr>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6F9AA61-7AFB-486C-8413-C1033E3F451E}" type="slidenum">
              <a:rPr kumimoji="0" lang="de-DE" sz="1000" b="0" i="0" u="none" strike="noStrike" kern="1200" cap="none" spc="0" normalizeH="0" baseline="0" noProof="0" smtClean="0">
                <a:ln>
                  <a:noFill/>
                </a:ln>
                <a:solidFill>
                  <a:srgbClr val="000000"/>
                </a:solidFill>
                <a:effectLst/>
                <a:uLnTx/>
                <a:uFillTx/>
                <a:latin typeface="Arial" charset="0"/>
                <a:ea typeface="ＭＳ Ｐゴシック" pitchFamily="68"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52</a:t>
            </a:fld>
            <a:endParaRPr kumimoji="0" lang="de-DE" sz="1000" b="0" i="0" u="none" strike="noStrike" kern="1200" cap="none" spc="0" normalizeH="0" baseline="0" noProof="0" dirty="0">
              <a:ln>
                <a:noFill/>
              </a:ln>
              <a:solidFill>
                <a:srgbClr val="000000"/>
              </a:solidFill>
              <a:effectLst/>
              <a:uLnTx/>
              <a:uFillTx/>
              <a:latin typeface="Arial" charset="0"/>
              <a:ea typeface="ＭＳ Ｐゴシック" pitchFamily="68" charset="-128"/>
              <a:cs typeface="+mn-cs"/>
            </a:endParaRPr>
          </a:p>
        </p:txBody>
      </p:sp>
    </p:spTree>
    <p:extLst>
      <p:ext uri="{BB962C8B-B14F-4D97-AF65-F5344CB8AC3E}">
        <p14:creationId xmlns:p14="http://schemas.microsoft.com/office/powerpoint/2010/main" val="407804093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4DC74B-8FA5-A521-FB6A-6833D9F4A17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035F3B4-D2BF-8381-F4EC-43F8118C38C6}"/>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002C7C08-8312-469F-1298-A293AD1E50A3}"/>
              </a:ext>
            </a:extLst>
          </p:cNvPr>
          <p:cNvSpPr>
            <a:spLocks noGrp="1"/>
          </p:cNvSpPr>
          <p:nvPr>
            <p:ph type="body" idx="1"/>
          </p:nvPr>
        </p:nvSpPr>
        <p:spPr/>
        <p:txBody>
          <a:bodyPr/>
          <a:lstStyle/>
          <a:p>
            <a:pPr marL="0" indent="0">
              <a:buFont typeface="Wingdings" panose="05000000000000000000" pitchFamily="2" charset="2"/>
              <a:buNone/>
            </a:pPr>
            <a:endParaRPr lang="de-CH" dirty="0"/>
          </a:p>
        </p:txBody>
      </p:sp>
      <p:sp>
        <p:nvSpPr>
          <p:cNvPr id="4" name="Foliennummernplatzhalter 3">
            <a:extLst>
              <a:ext uri="{FF2B5EF4-FFF2-40B4-BE49-F238E27FC236}">
                <a16:creationId xmlns:a16="http://schemas.microsoft.com/office/drawing/2014/main" id="{1A9B720B-9A20-FBEE-3036-89D28E12FECE}"/>
              </a:ext>
            </a:extLst>
          </p:cNvPr>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6F9AA61-7AFB-486C-8413-C1033E3F451E}" type="slidenum">
              <a:rPr kumimoji="0" lang="de-DE" sz="1000" b="0" i="0" u="none" strike="noStrike" kern="1200" cap="none" spc="0" normalizeH="0" baseline="0" noProof="0" smtClean="0">
                <a:ln>
                  <a:noFill/>
                </a:ln>
                <a:solidFill>
                  <a:srgbClr val="000000"/>
                </a:solidFill>
                <a:effectLst/>
                <a:uLnTx/>
                <a:uFillTx/>
                <a:latin typeface="Arial" charset="0"/>
                <a:ea typeface="ＭＳ Ｐゴシック" pitchFamily="68"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53</a:t>
            </a:fld>
            <a:endParaRPr kumimoji="0" lang="de-DE" sz="1000" b="0" i="0" u="none" strike="noStrike" kern="1200" cap="none" spc="0" normalizeH="0" baseline="0" noProof="0" dirty="0">
              <a:ln>
                <a:noFill/>
              </a:ln>
              <a:solidFill>
                <a:srgbClr val="000000"/>
              </a:solidFill>
              <a:effectLst/>
              <a:uLnTx/>
              <a:uFillTx/>
              <a:latin typeface="Arial" charset="0"/>
              <a:ea typeface="ＭＳ Ｐゴシック" pitchFamily="68" charset="-128"/>
              <a:cs typeface="+mn-cs"/>
            </a:endParaRPr>
          </a:p>
        </p:txBody>
      </p:sp>
    </p:spTree>
    <p:extLst>
      <p:ext uri="{BB962C8B-B14F-4D97-AF65-F5344CB8AC3E}">
        <p14:creationId xmlns:p14="http://schemas.microsoft.com/office/powerpoint/2010/main" val="213929698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5"/>
          </p:nvPr>
        </p:nvSpPr>
        <p:spPr/>
        <p:txBody>
          <a:bodyPr/>
          <a:lstStyle/>
          <a:p>
            <a:fld id="{B0AFCF83-A9AD-4CC1-98A3-465F28DE4AA0}" type="slidenum">
              <a:rPr lang="de-CH" smtClean="0"/>
              <a:t>54</a:t>
            </a:fld>
            <a:endParaRPr lang="de-CH"/>
          </a:p>
        </p:txBody>
      </p:sp>
    </p:spTree>
    <p:extLst>
      <p:ext uri="{BB962C8B-B14F-4D97-AF65-F5344CB8AC3E}">
        <p14:creationId xmlns:p14="http://schemas.microsoft.com/office/powerpoint/2010/main" val="2152565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a:t>Titelmasterformat durch Klicken bearbeiten</a:t>
            </a:r>
            <a:endParaRPr lang="de-CH"/>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endParaRPr lang="de-CH"/>
          </a:p>
        </p:txBody>
      </p:sp>
      <p:sp>
        <p:nvSpPr>
          <p:cNvPr id="4" name="Datumsplatzhalter 3"/>
          <p:cNvSpPr>
            <a:spLocks noGrp="1"/>
          </p:cNvSpPr>
          <p:nvPr>
            <p:ph type="dt" sz="half" idx="10"/>
          </p:nvPr>
        </p:nvSpPr>
        <p:spPr/>
        <p:txBody>
          <a:bodyPr/>
          <a:lstStyle/>
          <a:p>
            <a:fld id="{88A2CE9E-E817-4019-B57C-9497CDB3D686}" type="datetimeFigureOut">
              <a:rPr lang="de-CH" smtClean="0"/>
              <a:t>19.01.2026</a:t>
            </a:fld>
            <a:endParaRPr lang="de-CH"/>
          </a:p>
        </p:txBody>
      </p:sp>
      <p:sp>
        <p:nvSpPr>
          <p:cNvPr id="5" name="Fußzeilenplatzhalter 4"/>
          <p:cNvSpPr>
            <a:spLocks noGrp="1"/>
          </p:cNvSpPr>
          <p:nvPr>
            <p:ph type="ftr" sz="quarter" idx="11"/>
          </p:nvPr>
        </p:nvSpPr>
        <p:spPr/>
        <p:txBody>
          <a:bodyPr/>
          <a:lstStyle/>
          <a:p>
            <a:endParaRPr lang="de-CH"/>
          </a:p>
        </p:txBody>
      </p:sp>
      <p:sp>
        <p:nvSpPr>
          <p:cNvPr id="6" name="Foliennummernplatzhalter 5"/>
          <p:cNvSpPr>
            <a:spLocks noGrp="1"/>
          </p:cNvSpPr>
          <p:nvPr>
            <p:ph type="sldNum" sz="quarter" idx="12"/>
          </p:nvPr>
        </p:nvSpPr>
        <p:spPr/>
        <p:txBody>
          <a:bodyPr/>
          <a:lstStyle/>
          <a:p>
            <a:fld id="{343BB58D-57EE-428E-99F1-95762BB803A8}" type="slidenum">
              <a:rPr lang="de-CH" smtClean="0"/>
              <a:t>‹Nr.›</a:t>
            </a:fld>
            <a:endParaRPr lang="de-CH"/>
          </a:p>
        </p:txBody>
      </p:sp>
    </p:spTree>
    <p:extLst>
      <p:ext uri="{BB962C8B-B14F-4D97-AF65-F5344CB8AC3E}">
        <p14:creationId xmlns:p14="http://schemas.microsoft.com/office/powerpoint/2010/main" val="12746021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3" name="Inhaltsplatzhalter 2"/>
          <p:cNvSpPr>
            <a:spLocks noGrp="1"/>
          </p:cNvSpPr>
          <p:nvPr>
            <p:ph idx="1"/>
          </p:nvPr>
        </p:nvSpPr>
        <p:spPr>
          <a:xfrm>
            <a:off x="838200" y="1314450"/>
            <a:ext cx="10515600" cy="5257800"/>
          </a:xfrm>
        </p:spPr>
        <p:txBody>
          <a:bodyPr/>
          <a:lstStyle>
            <a:lvl1pPr>
              <a:defRPr sz="2400">
                <a:latin typeface="Arial" panose="020B0604020202020204" pitchFamily="34" charset="0"/>
                <a:cs typeface="Arial" panose="020B0604020202020204" pitchFamily="34" charset="0"/>
              </a:defRPr>
            </a:lvl1pPr>
            <a:lvl2pPr>
              <a:defRPr sz="2000">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de-DE" dirty="0"/>
              <a:t>Textmasterformat bearbeiten</a:t>
            </a:r>
          </a:p>
          <a:p>
            <a:pPr lvl="1"/>
            <a:r>
              <a:rPr lang="de-DE" dirty="0"/>
              <a:t>Zweite Ebene</a:t>
            </a:r>
          </a:p>
        </p:txBody>
      </p:sp>
      <p:sp>
        <p:nvSpPr>
          <p:cNvPr id="13" name="Textplatzhalter 2"/>
          <p:cNvSpPr>
            <a:spLocks noGrp="1"/>
          </p:cNvSpPr>
          <p:nvPr>
            <p:ph type="body" idx="10"/>
          </p:nvPr>
        </p:nvSpPr>
        <p:spPr>
          <a:xfrm>
            <a:off x="838200" y="248228"/>
            <a:ext cx="7583714" cy="626022"/>
          </a:xfrm>
        </p:spPr>
        <p:txBody>
          <a:bodyPr anchor="ctr">
            <a:normAutofit/>
          </a:bodyPr>
          <a:lstStyle>
            <a:lvl1pPr marL="0" indent="0">
              <a:buNone/>
              <a:defRPr sz="2000" b="1">
                <a:solidFill>
                  <a:schemeClr val="tx1">
                    <a:tint val="75000"/>
                  </a:schemeClr>
                </a:solidFill>
                <a:latin typeface="Arial" panose="020B0604020202020204" pitchFamily="34" charset="0"/>
                <a:ea typeface="Adobe Gothic Std B" panose="020B0800000000000000" pitchFamily="34" charset="-128"/>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dirty="0"/>
              <a:t>Textmasterformat bearbeiten</a:t>
            </a:r>
          </a:p>
        </p:txBody>
      </p:sp>
      <p:cxnSp>
        <p:nvCxnSpPr>
          <p:cNvPr id="15" name="Gerader Verbinder 14"/>
          <p:cNvCxnSpPr/>
          <p:nvPr userDrawn="1"/>
        </p:nvCxnSpPr>
        <p:spPr>
          <a:xfrm>
            <a:off x="838200" y="1094014"/>
            <a:ext cx="105156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pic>
        <p:nvPicPr>
          <p:cNvPr id="4" name="Grafik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391260" y="312682"/>
            <a:ext cx="1962540" cy="576000"/>
          </a:xfrm>
          <a:prstGeom prst="rect">
            <a:avLst/>
          </a:prstGeom>
        </p:spPr>
      </p:pic>
    </p:spTree>
    <p:extLst>
      <p:ext uri="{BB962C8B-B14F-4D97-AF65-F5344CB8AC3E}">
        <p14:creationId xmlns:p14="http://schemas.microsoft.com/office/powerpoint/2010/main" val="9806866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a:t>Titelmasterformat durch Klicken bearbeiten</a:t>
            </a:r>
            <a:endParaRPr lang="de-CH"/>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Textmasterformat bearbeiten</a:t>
            </a:r>
          </a:p>
        </p:txBody>
      </p:sp>
      <p:sp>
        <p:nvSpPr>
          <p:cNvPr id="4" name="Datumsplatzhalter 3"/>
          <p:cNvSpPr>
            <a:spLocks noGrp="1"/>
          </p:cNvSpPr>
          <p:nvPr>
            <p:ph type="dt" sz="half" idx="10"/>
          </p:nvPr>
        </p:nvSpPr>
        <p:spPr/>
        <p:txBody>
          <a:bodyPr/>
          <a:lstStyle/>
          <a:p>
            <a:fld id="{88A2CE9E-E817-4019-B57C-9497CDB3D686}" type="datetimeFigureOut">
              <a:rPr lang="de-CH" smtClean="0"/>
              <a:t>19.01.2026</a:t>
            </a:fld>
            <a:endParaRPr lang="de-CH"/>
          </a:p>
        </p:txBody>
      </p:sp>
      <p:sp>
        <p:nvSpPr>
          <p:cNvPr id="5" name="Fußzeilenplatzhalter 4"/>
          <p:cNvSpPr>
            <a:spLocks noGrp="1"/>
          </p:cNvSpPr>
          <p:nvPr>
            <p:ph type="ftr" sz="quarter" idx="11"/>
          </p:nvPr>
        </p:nvSpPr>
        <p:spPr/>
        <p:txBody>
          <a:bodyPr/>
          <a:lstStyle/>
          <a:p>
            <a:endParaRPr lang="de-CH"/>
          </a:p>
        </p:txBody>
      </p:sp>
      <p:sp>
        <p:nvSpPr>
          <p:cNvPr id="6" name="Foliennummernplatzhalter 5"/>
          <p:cNvSpPr>
            <a:spLocks noGrp="1"/>
          </p:cNvSpPr>
          <p:nvPr>
            <p:ph type="sldNum" sz="quarter" idx="12"/>
          </p:nvPr>
        </p:nvSpPr>
        <p:spPr/>
        <p:txBody>
          <a:bodyPr/>
          <a:lstStyle/>
          <a:p>
            <a:fld id="{343BB58D-57EE-428E-99F1-95762BB803A8}" type="slidenum">
              <a:rPr lang="de-CH" smtClean="0"/>
              <a:t>‹Nr.›</a:t>
            </a:fld>
            <a:endParaRPr lang="de-CH"/>
          </a:p>
        </p:txBody>
      </p:sp>
    </p:spTree>
    <p:extLst>
      <p:ext uri="{BB962C8B-B14F-4D97-AF65-F5344CB8AC3E}">
        <p14:creationId xmlns:p14="http://schemas.microsoft.com/office/powerpoint/2010/main" val="36282046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Inhaltsplatzhalter 2"/>
          <p:cNvSpPr>
            <a:spLocks noGrp="1"/>
          </p:cNvSpPr>
          <p:nvPr>
            <p:ph sz="half" idx="1"/>
          </p:nvPr>
        </p:nvSpPr>
        <p:spPr>
          <a:xfrm>
            <a:off x="838200" y="1825625"/>
            <a:ext cx="5181600" cy="435133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Inhaltsplatzhalter 3"/>
          <p:cNvSpPr>
            <a:spLocks noGrp="1"/>
          </p:cNvSpPr>
          <p:nvPr>
            <p:ph sz="half" idx="2"/>
          </p:nvPr>
        </p:nvSpPr>
        <p:spPr>
          <a:xfrm>
            <a:off x="6172200" y="1825625"/>
            <a:ext cx="5181600" cy="435133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5" name="Datumsplatzhalter 4"/>
          <p:cNvSpPr>
            <a:spLocks noGrp="1"/>
          </p:cNvSpPr>
          <p:nvPr>
            <p:ph type="dt" sz="half" idx="10"/>
          </p:nvPr>
        </p:nvSpPr>
        <p:spPr/>
        <p:txBody>
          <a:bodyPr/>
          <a:lstStyle/>
          <a:p>
            <a:fld id="{88A2CE9E-E817-4019-B57C-9497CDB3D686}" type="datetimeFigureOut">
              <a:rPr lang="de-CH" smtClean="0"/>
              <a:t>19.01.2026</a:t>
            </a:fld>
            <a:endParaRPr lang="de-CH"/>
          </a:p>
        </p:txBody>
      </p:sp>
      <p:sp>
        <p:nvSpPr>
          <p:cNvPr id="6" name="Fußzeilenplatzhalter 5"/>
          <p:cNvSpPr>
            <a:spLocks noGrp="1"/>
          </p:cNvSpPr>
          <p:nvPr>
            <p:ph type="ftr" sz="quarter" idx="11"/>
          </p:nvPr>
        </p:nvSpPr>
        <p:spPr/>
        <p:txBody>
          <a:bodyPr/>
          <a:lstStyle/>
          <a:p>
            <a:endParaRPr lang="de-CH"/>
          </a:p>
        </p:txBody>
      </p:sp>
      <p:sp>
        <p:nvSpPr>
          <p:cNvPr id="7" name="Foliennummernplatzhalter 6"/>
          <p:cNvSpPr>
            <a:spLocks noGrp="1"/>
          </p:cNvSpPr>
          <p:nvPr>
            <p:ph type="sldNum" sz="quarter" idx="12"/>
          </p:nvPr>
        </p:nvSpPr>
        <p:spPr/>
        <p:txBody>
          <a:bodyPr/>
          <a:lstStyle/>
          <a:p>
            <a:fld id="{343BB58D-57EE-428E-99F1-95762BB803A8}" type="slidenum">
              <a:rPr lang="de-CH" smtClean="0"/>
              <a:t>‹Nr.›</a:t>
            </a:fld>
            <a:endParaRPr lang="de-CH"/>
          </a:p>
        </p:txBody>
      </p:sp>
    </p:spTree>
    <p:extLst>
      <p:ext uri="{BB962C8B-B14F-4D97-AF65-F5344CB8AC3E}">
        <p14:creationId xmlns:p14="http://schemas.microsoft.com/office/powerpoint/2010/main" val="18865911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dirty="0"/>
              <a:t>Titelmasterformat durch Klicken bearbeiten</a:t>
            </a:r>
            <a:endParaRPr lang="de-CH" dirty="0"/>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839788" y="2505075"/>
            <a:ext cx="5157787"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7" name="Datumsplatzhalter 6"/>
          <p:cNvSpPr>
            <a:spLocks noGrp="1"/>
          </p:cNvSpPr>
          <p:nvPr>
            <p:ph type="dt" sz="half" idx="10"/>
          </p:nvPr>
        </p:nvSpPr>
        <p:spPr/>
        <p:txBody>
          <a:bodyPr/>
          <a:lstStyle/>
          <a:p>
            <a:fld id="{88A2CE9E-E817-4019-B57C-9497CDB3D686}" type="datetimeFigureOut">
              <a:rPr lang="de-CH" smtClean="0"/>
              <a:t>19.01.2026</a:t>
            </a:fld>
            <a:endParaRPr lang="de-CH"/>
          </a:p>
        </p:txBody>
      </p:sp>
      <p:sp>
        <p:nvSpPr>
          <p:cNvPr id="8" name="Fußzeilenplatzhalter 7"/>
          <p:cNvSpPr>
            <a:spLocks noGrp="1"/>
          </p:cNvSpPr>
          <p:nvPr>
            <p:ph type="ftr" sz="quarter" idx="11"/>
          </p:nvPr>
        </p:nvSpPr>
        <p:spPr/>
        <p:txBody>
          <a:bodyPr/>
          <a:lstStyle/>
          <a:p>
            <a:endParaRPr lang="de-CH"/>
          </a:p>
        </p:txBody>
      </p:sp>
      <p:sp>
        <p:nvSpPr>
          <p:cNvPr id="9" name="Foliennummernplatzhalter 8"/>
          <p:cNvSpPr>
            <a:spLocks noGrp="1"/>
          </p:cNvSpPr>
          <p:nvPr>
            <p:ph type="sldNum" sz="quarter" idx="12"/>
          </p:nvPr>
        </p:nvSpPr>
        <p:spPr/>
        <p:txBody>
          <a:bodyPr/>
          <a:lstStyle/>
          <a:p>
            <a:fld id="{343BB58D-57EE-428E-99F1-95762BB803A8}" type="slidenum">
              <a:rPr lang="de-CH" smtClean="0"/>
              <a:t>‹Nr.›</a:t>
            </a:fld>
            <a:endParaRPr lang="de-CH"/>
          </a:p>
        </p:txBody>
      </p:sp>
    </p:spTree>
    <p:extLst>
      <p:ext uri="{BB962C8B-B14F-4D97-AF65-F5344CB8AC3E}">
        <p14:creationId xmlns:p14="http://schemas.microsoft.com/office/powerpoint/2010/main" val="25721538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Datumsplatzhalter 2"/>
          <p:cNvSpPr>
            <a:spLocks noGrp="1"/>
          </p:cNvSpPr>
          <p:nvPr>
            <p:ph type="dt" sz="half" idx="10"/>
          </p:nvPr>
        </p:nvSpPr>
        <p:spPr/>
        <p:txBody>
          <a:bodyPr/>
          <a:lstStyle/>
          <a:p>
            <a:fld id="{88A2CE9E-E817-4019-B57C-9497CDB3D686}" type="datetimeFigureOut">
              <a:rPr lang="de-CH" smtClean="0"/>
              <a:t>19.01.2026</a:t>
            </a:fld>
            <a:endParaRPr lang="de-CH"/>
          </a:p>
        </p:txBody>
      </p:sp>
      <p:sp>
        <p:nvSpPr>
          <p:cNvPr id="4" name="Fußzeilenplatzhalter 3"/>
          <p:cNvSpPr>
            <a:spLocks noGrp="1"/>
          </p:cNvSpPr>
          <p:nvPr>
            <p:ph type="ftr" sz="quarter" idx="11"/>
          </p:nvPr>
        </p:nvSpPr>
        <p:spPr/>
        <p:txBody>
          <a:bodyPr/>
          <a:lstStyle/>
          <a:p>
            <a:endParaRPr lang="de-CH"/>
          </a:p>
        </p:txBody>
      </p:sp>
      <p:sp>
        <p:nvSpPr>
          <p:cNvPr id="5" name="Foliennummernplatzhalter 4"/>
          <p:cNvSpPr>
            <a:spLocks noGrp="1"/>
          </p:cNvSpPr>
          <p:nvPr>
            <p:ph type="sldNum" sz="quarter" idx="12"/>
          </p:nvPr>
        </p:nvSpPr>
        <p:spPr/>
        <p:txBody>
          <a:bodyPr/>
          <a:lstStyle/>
          <a:p>
            <a:fld id="{343BB58D-57EE-428E-99F1-95762BB803A8}" type="slidenum">
              <a:rPr lang="de-CH" smtClean="0"/>
              <a:t>‹Nr.›</a:t>
            </a:fld>
            <a:endParaRPr lang="de-CH"/>
          </a:p>
        </p:txBody>
      </p:sp>
    </p:spTree>
    <p:extLst>
      <p:ext uri="{BB962C8B-B14F-4D97-AF65-F5344CB8AC3E}">
        <p14:creationId xmlns:p14="http://schemas.microsoft.com/office/powerpoint/2010/main" val="29588785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88A2CE9E-E817-4019-B57C-9497CDB3D686}" type="datetimeFigureOut">
              <a:rPr lang="de-CH" smtClean="0"/>
              <a:t>19.01.2026</a:t>
            </a:fld>
            <a:endParaRPr lang="de-CH"/>
          </a:p>
        </p:txBody>
      </p:sp>
      <p:sp>
        <p:nvSpPr>
          <p:cNvPr id="3" name="Fußzeilenplatzhalter 2"/>
          <p:cNvSpPr>
            <a:spLocks noGrp="1"/>
          </p:cNvSpPr>
          <p:nvPr>
            <p:ph type="ftr" sz="quarter" idx="11"/>
          </p:nvPr>
        </p:nvSpPr>
        <p:spPr/>
        <p:txBody>
          <a:bodyPr/>
          <a:lstStyle/>
          <a:p>
            <a:endParaRPr lang="de-CH"/>
          </a:p>
        </p:txBody>
      </p:sp>
      <p:sp>
        <p:nvSpPr>
          <p:cNvPr id="4" name="Foliennummernplatzhalter 3"/>
          <p:cNvSpPr>
            <a:spLocks noGrp="1"/>
          </p:cNvSpPr>
          <p:nvPr>
            <p:ph type="sldNum" sz="quarter" idx="12"/>
          </p:nvPr>
        </p:nvSpPr>
        <p:spPr/>
        <p:txBody>
          <a:bodyPr/>
          <a:lstStyle/>
          <a:p>
            <a:fld id="{343BB58D-57EE-428E-99F1-95762BB803A8}" type="slidenum">
              <a:rPr lang="de-CH" smtClean="0"/>
              <a:t>‹Nr.›</a:t>
            </a:fld>
            <a:endParaRPr lang="de-CH"/>
          </a:p>
        </p:txBody>
      </p:sp>
    </p:spTree>
    <p:extLst>
      <p:ext uri="{BB962C8B-B14F-4D97-AF65-F5344CB8AC3E}">
        <p14:creationId xmlns:p14="http://schemas.microsoft.com/office/powerpoint/2010/main" val="32547388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endParaRPr lang="de-CH"/>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Textmasterformat bearbeiten</a:t>
            </a:r>
          </a:p>
        </p:txBody>
      </p:sp>
      <p:sp>
        <p:nvSpPr>
          <p:cNvPr id="5" name="Datumsplatzhalter 4"/>
          <p:cNvSpPr>
            <a:spLocks noGrp="1"/>
          </p:cNvSpPr>
          <p:nvPr>
            <p:ph type="dt" sz="half" idx="10"/>
          </p:nvPr>
        </p:nvSpPr>
        <p:spPr/>
        <p:txBody>
          <a:bodyPr/>
          <a:lstStyle/>
          <a:p>
            <a:fld id="{88A2CE9E-E817-4019-B57C-9497CDB3D686}" type="datetimeFigureOut">
              <a:rPr lang="de-CH" smtClean="0"/>
              <a:t>19.01.2026</a:t>
            </a:fld>
            <a:endParaRPr lang="de-CH"/>
          </a:p>
        </p:txBody>
      </p:sp>
      <p:sp>
        <p:nvSpPr>
          <p:cNvPr id="6" name="Fußzeilenplatzhalter 5"/>
          <p:cNvSpPr>
            <a:spLocks noGrp="1"/>
          </p:cNvSpPr>
          <p:nvPr>
            <p:ph type="ftr" sz="quarter" idx="11"/>
          </p:nvPr>
        </p:nvSpPr>
        <p:spPr/>
        <p:txBody>
          <a:bodyPr/>
          <a:lstStyle/>
          <a:p>
            <a:endParaRPr lang="de-CH"/>
          </a:p>
        </p:txBody>
      </p:sp>
      <p:sp>
        <p:nvSpPr>
          <p:cNvPr id="7" name="Foliennummernplatzhalter 6"/>
          <p:cNvSpPr>
            <a:spLocks noGrp="1"/>
          </p:cNvSpPr>
          <p:nvPr>
            <p:ph type="sldNum" sz="quarter" idx="12"/>
          </p:nvPr>
        </p:nvSpPr>
        <p:spPr/>
        <p:txBody>
          <a:bodyPr/>
          <a:lstStyle/>
          <a:p>
            <a:fld id="{343BB58D-57EE-428E-99F1-95762BB803A8}" type="slidenum">
              <a:rPr lang="de-CH" smtClean="0"/>
              <a:t>‹Nr.›</a:t>
            </a:fld>
            <a:endParaRPr lang="de-CH"/>
          </a:p>
        </p:txBody>
      </p:sp>
    </p:spTree>
    <p:extLst>
      <p:ext uri="{BB962C8B-B14F-4D97-AF65-F5344CB8AC3E}">
        <p14:creationId xmlns:p14="http://schemas.microsoft.com/office/powerpoint/2010/main" val="17672749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endParaRPr lang="de-CH"/>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CH"/>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Textmasterformat bearbeiten</a:t>
            </a:r>
          </a:p>
        </p:txBody>
      </p:sp>
      <p:sp>
        <p:nvSpPr>
          <p:cNvPr id="5" name="Datumsplatzhalter 4"/>
          <p:cNvSpPr>
            <a:spLocks noGrp="1"/>
          </p:cNvSpPr>
          <p:nvPr>
            <p:ph type="dt" sz="half" idx="10"/>
          </p:nvPr>
        </p:nvSpPr>
        <p:spPr/>
        <p:txBody>
          <a:bodyPr/>
          <a:lstStyle/>
          <a:p>
            <a:fld id="{88A2CE9E-E817-4019-B57C-9497CDB3D686}" type="datetimeFigureOut">
              <a:rPr lang="de-CH" smtClean="0"/>
              <a:t>19.01.2026</a:t>
            </a:fld>
            <a:endParaRPr lang="de-CH"/>
          </a:p>
        </p:txBody>
      </p:sp>
      <p:sp>
        <p:nvSpPr>
          <p:cNvPr id="6" name="Fußzeilenplatzhalter 5"/>
          <p:cNvSpPr>
            <a:spLocks noGrp="1"/>
          </p:cNvSpPr>
          <p:nvPr>
            <p:ph type="ftr" sz="quarter" idx="11"/>
          </p:nvPr>
        </p:nvSpPr>
        <p:spPr/>
        <p:txBody>
          <a:bodyPr/>
          <a:lstStyle/>
          <a:p>
            <a:endParaRPr lang="de-CH"/>
          </a:p>
        </p:txBody>
      </p:sp>
      <p:sp>
        <p:nvSpPr>
          <p:cNvPr id="7" name="Foliennummernplatzhalter 6"/>
          <p:cNvSpPr>
            <a:spLocks noGrp="1"/>
          </p:cNvSpPr>
          <p:nvPr>
            <p:ph type="sldNum" sz="quarter" idx="12"/>
          </p:nvPr>
        </p:nvSpPr>
        <p:spPr/>
        <p:txBody>
          <a:bodyPr/>
          <a:lstStyle/>
          <a:p>
            <a:fld id="{343BB58D-57EE-428E-99F1-95762BB803A8}" type="slidenum">
              <a:rPr lang="de-CH" smtClean="0"/>
              <a:t>‹Nr.›</a:t>
            </a:fld>
            <a:endParaRPr lang="de-CH"/>
          </a:p>
        </p:txBody>
      </p:sp>
    </p:spTree>
    <p:extLst>
      <p:ext uri="{BB962C8B-B14F-4D97-AF65-F5344CB8AC3E}">
        <p14:creationId xmlns:p14="http://schemas.microsoft.com/office/powerpoint/2010/main" val="2874075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p:cNvSpPr>
            <a:spLocks noGrp="1"/>
          </p:cNvSpPr>
          <p:nvPr>
            <p:ph type="dt" sz="half" idx="10"/>
          </p:nvPr>
        </p:nvSpPr>
        <p:spPr/>
        <p:txBody>
          <a:bodyPr/>
          <a:lstStyle/>
          <a:p>
            <a:fld id="{88A2CE9E-E817-4019-B57C-9497CDB3D686}" type="datetimeFigureOut">
              <a:rPr lang="de-CH" smtClean="0"/>
              <a:t>19.01.2026</a:t>
            </a:fld>
            <a:endParaRPr lang="de-CH"/>
          </a:p>
        </p:txBody>
      </p:sp>
      <p:sp>
        <p:nvSpPr>
          <p:cNvPr id="5" name="Fußzeilenplatzhalter 4"/>
          <p:cNvSpPr>
            <a:spLocks noGrp="1"/>
          </p:cNvSpPr>
          <p:nvPr>
            <p:ph type="ftr" sz="quarter" idx="11"/>
          </p:nvPr>
        </p:nvSpPr>
        <p:spPr/>
        <p:txBody>
          <a:bodyPr/>
          <a:lstStyle/>
          <a:p>
            <a:endParaRPr lang="de-CH"/>
          </a:p>
        </p:txBody>
      </p:sp>
      <p:sp>
        <p:nvSpPr>
          <p:cNvPr id="6" name="Foliennummernplatzhalter 5"/>
          <p:cNvSpPr>
            <a:spLocks noGrp="1"/>
          </p:cNvSpPr>
          <p:nvPr>
            <p:ph type="sldNum" sz="quarter" idx="12"/>
          </p:nvPr>
        </p:nvSpPr>
        <p:spPr/>
        <p:txBody>
          <a:bodyPr/>
          <a:lstStyle/>
          <a:p>
            <a:fld id="{343BB58D-57EE-428E-99F1-95762BB803A8}" type="slidenum">
              <a:rPr lang="de-CH" smtClean="0"/>
              <a:t>‹Nr.›</a:t>
            </a:fld>
            <a:endParaRPr lang="de-CH"/>
          </a:p>
        </p:txBody>
      </p:sp>
    </p:spTree>
    <p:extLst>
      <p:ext uri="{BB962C8B-B14F-4D97-AF65-F5344CB8AC3E}">
        <p14:creationId xmlns:p14="http://schemas.microsoft.com/office/powerpoint/2010/main" val="22074204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a:t>Titelmasterformat durch Klicken bearbeiten</a:t>
            </a:r>
            <a:endParaRPr lang="de-CH"/>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p:cNvSpPr>
            <a:spLocks noGrp="1"/>
          </p:cNvSpPr>
          <p:nvPr>
            <p:ph type="dt" sz="half" idx="10"/>
          </p:nvPr>
        </p:nvSpPr>
        <p:spPr/>
        <p:txBody>
          <a:bodyPr/>
          <a:lstStyle/>
          <a:p>
            <a:fld id="{88A2CE9E-E817-4019-B57C-9497CDB3D686}" type="datetimeFigureOut">
              <a:rPr lang="de-CH" smtClean="0"/>
              <a:t>19.01.2026</a:t>
            </a:fld>
            <a:endParaRPr lang="de-CH"/>
          </a:p>
        </p:txBody>
      </p:sp>
      <p:sp>
        <p:nvSpPr>
          <p:cNvPr id="5" name="Fußzeilenplatzhalter 4"/>
          <p:cNvSpPr>
            <a:spLocks noGrp="1"/>
          </p:cNvSpPr>
          <p:nvPr>
            <p:ph type="ftr" sz="quarter" idx="11"/>
          </p:nvPr>
        </p:nvSpPr>
        <p:spPr/>
        <p:txBody>
          <a:bodyPr/>
          <a:lstStyle/>
          <a:p>
            <a:endParaRPr lang="de-CH"/>
          </a:p>
        </p:txBody>
      </p:sp>
      <p:sp>
        <p:nvSpPr>
          <p:cNvPr id="6" name="Foliennummernplatzhalter 5"/>
          <p:cNvSpPr>
            <a:spLocks noGrp="1"/>
          </p:cNvSpPr>
          <p:nvPr>
            <p:ph type="sldNum" sz="quarter" idx="12"/>
          </p:nvPr>
        </p:nvSpPr>
        <p:spPr/>
        <p:txBody>
          <a:bodyPr/>
          <a:lstStyle/>
          <a:p>
            <a:fld id="{343BB58D-57EE-428E-99F1-95762BB803A8}" type="slidenum">
              <a:rPr lang="de-CH" smtClean="0"/>
              <a:t>‹Nr.›</a:t>
            </a:fld>
            <a:endParaRPr lang="de-CH"/>
          </a:p>
        </p:txBody>
      </p:sp>
    </p:spTree>
    <p:extLst>
      <p:ext uri="{BB962C8B-B14F-4D97-AF65-F5344CB8AC3E}">
        <p14:creationId xmlns:p14="http://schemas.microsoft.com/office/powerpoint/2010/main" val="10690684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Kapitel – Text und Bild gross">
    <p:spTree>
      <p:nvGrpSpPr>
        <p:cNvPr id="1" name=""/>
        <p:cNvGrpSpPr/>
        <p:nvPr/>
      </p:nvGrpSpPr>
      <p:grpSpPr>
        <a:xfrm>
          <a:off x="0" y="0"/>
          <a:ext cx="0" cy="0"/>
          <a:chOff x="0" y="0"/>
          <a:chExt cx="0" cy="0"/>
        </a:xfrm>
      </p:grpSpPr>
      <p:sp>
        <p:nvSpPr>
          <p:cNvPr id="7" name="Bildplatzhalter 11"/>
          <p:cNvSpPr>
            <a:spLocks noGrp="1"/>
          </p:cNvSpPr>
          <p:nvPr>
            <p:ph type="pic" sz="quarter" idx="15"/>
          </p:nvPr>
        </p:nvSpPr>
        <p:spPr>
          <a:xfrm>
            <a:off x="5" y="1761808"/>
            <a:ext cx="12191999" cy="4500000"/>
          </a:xfrm>
          <a:noFill/>
        </p:spPr>
        <p:txBody>
          <a:bodyPr/>
          <a:lstStyle/>
          <a:p>
            <a:pPr lvl="0"/>
            <a:r>
              <a:rPr lang="de-DE" noProof="0"/>
              <a:t>Bild durch Klicken auf Symbol hinzufügen</a:t>
            </a:r>
          </a:p>
        </p:txBody>
      </p:sp>
      <p:sp>
        <p:nvSpPr>
          <p:cNvPr id="5" name="Rectangle 24"/>
          <p:cNvSpPr>
            <a:spLocks noGrp="1" noChangeArrowheads="1"/>
          </p:cNvSpPr>
          <p:nvPr>
            <p:ph type="title"/>
          </p:nvPr>
        </p:nvSpPr>
        <p:spPr bwMode="auto">
          <a:xfrm>
            <a:off x="590060" y="655174"/>
            <a:ext cx="11076923" cy="900000"/>
          </a:xfrm>
          <a:prstGeom prst="rect">
            <a:avLst/>
          </a:prstGeom>
          <a:noFill/>
          <a:ln w="9525">
            <a:noFill/>
            <a:miter lim="800000"/>
            <a:headEnd/>
            <a:tailEnd/>
          </a:ln>
        </p:spPr>
        <p:txBody>
          <a:bodyPr/>
          <a:lstStyle>
            <a:lvl1pPr>
              <a:defRPr b="1"/>
            </a:lvl1pPr>
          </a:lstStyle>
          <a:p>
            <a:pPr lvl="0"/>
            <a:r>
              <a:rPr lang="de-DE"/>
              <a:t>Titelmasterformat durch Klicken bearbeiten</a:t>
            </a:r>
            <a:endParaRPr lang="de-DE" dirty="0"/>
          </a:p>
        </p:txBody>
      </p:sp>
      <p:sp>
        <p:nvSpPr>
          <p:cNvPr id="4" name="Rectangle 6"/>
          <p:cNvSpPr>
            <a:spLocks noGrp="1" noChangeArrowheads="1"/>
          </p:cNvSpPr>
          <p:nvPr>
            <p:ph type="sldNum" sz="quarter" idx="16"/>
          </p:nvPr>
        </p:nvSpPr>
        <p:spPr>
          <a:ln/>
        </p:spPr>
        <p:txBody>
          <a:bodyPr/>
          <a:lstStyle>
            <a:lvl1pPr>
              <a:defRPr/>
            </a:lvl1pPr>
          </a:lstStyle>
          <a:p>
            <a:pPr>
              <a:defRPr/>
            </a:pPr>
            <a:fld id="{959730B8-4011-4AF8-9F67-C34583C6BF00}" type="slidenum">
              <a:rPr lang="de-DE"/>
              <a:pPr>
                <a:defRPr/>
              </a:pPr>
              <a:t>‹Nr.›</a:t>
            </a:fld>
            <a:endParaRPr lang="de-DE" dirty="0"/>
          </a:p>
        </p:txBody>
      </p:sp>
      <p:sp>
        <p:nvSpPr>
          <p:cNvPr id="6" name="Fußzeilenplatzhalter 6"/>
          <p:cNvSpPr>
            <a:spLocks noGrp="1"/>
          </p:cNvSpPr>
          <p:nvPr>
            <p:ph type="ftr" sz="quarter" idx="17"/>
          </p:nvPr>
        </p:nvSpPr>
        <p:spPr/>
        <p:txBody>
          <a:bodyPr/>
          <a:lstStyle>
            <a:lvl1pPr>
              <a:defRPr/>
            </a:lvl1pPr>
          </a:lstStyle>
          <a:p>
            <a:pPr>
              <a:defRPr/>
            </a:pPr>
            <a:endParaRPr lang="de-DE"/>
          </a:p>
        </p:txBody>
      </p:sp>
    </p:spTree>
    <p:extLst>
      <p:ext uri="{BB962C8B-B14F-4D97-AF65-F5344CB8AC3E}">
        <p14:creationId xmlns:p14="http://schemas.microsoft.com/office/powerpoint/2010/main" val="29363910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Leer">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de-DE"/>
              <a:t>Titelmasterformat durch Klicken bearbeiten</a:t>
            </a:r>
            <a:endParaRPr lang="de-CH"/>
          </a:p>
        </p:txBody>
      </p:sp>
      <p:sp>
        <p:nvSpPr>
          <p:cNvPr id="2" name="Rectangle 4">
            <a:extLst>
              <a:ext uri="{FF2B5EF4-FFF2-40B4-BE49-F238E27FC236}">
                <a16:creationId xmlns:a16="http://schemas.microsoft.com/office/drawing/2014/main" id="{5A1CE7AE-C8E3-3817-CB07-3BC1D3309F13}"/>
              </a:ext>
            </a:extLst>
          </p:cNvPr>
          <p:cNvSpPr>
            <a:spLocks noGrp="1" noChangeArrowheads="1"/>
          </p:cNvSpPr>
          <p:nvPr>
            <p:ph type="dt" sz="half" idx="10"/>
          </p:nvPr>
        </p:nvSpPr>
        <p:spPr>
          <a:ln/>
        </p:spPr>
        <p:txBody>
          <a:bodyPr/>
          <a:lstStyle>
            <a:lvl1pPr>
              <a:defRPr/>
            </a:lvl1pPr>
          </a:lstStyle>
          <a:p>
            <a:pPr>
              <a:defRPr/>
            </a:pPr>
            <a:endParaRPr lang="de-DE"/>
          </a:p>
        </p:txBody>
      </p:sp>
      <p:sp>
        <p:nvSpPr>
          <p:cNvPr id="3" name="Rectangle 5">
            <a:extLst>
              <a:ext uri="{FF2B5EF4-FFF2-40B4-BE49-F238E27FC236}">
                <a16:creationId xmlns:a16="http://schemas.microsoft.com/office/drawing/2014/main" id="{FF9EF59D-ED76-FB87-3449-40576D489B3D}"/>
              </a:ext>
            </a:extLst>
          </p:cNvPr>
          <p:cNvSpPr>
            <a:spLocks noGrp="1" noChangeArrowheads="1"/>
          </p:cNvSpPr>
          <p:nvPr>
            <p:ph type="ftr" sz="quarter" idx="11"/>
          </p:nvPr>
        </p:nvSpPr>
        <p:spPr>
          <a:ln/>
        </p:spPr>
        <p:txBody>
          <a:bodyPr/>
          <a:lstStyle>
            <a:lvl1pPr>
              <a:defRPr/>
            </a:lvl1pPr>
          </a:lstStyle>
          <a:p>
            <a:pPr>
              <a:defRPr/>
            </a:pPr>
            <a:endParaRPr lang="de-DE"/>
          </a:p>
        </p:txBody>
      </p:sp>
      <p:sp>
        <p:nvSpPr>
          <p:cNvPr id="4" name="Rectangle 6">
            <a:extLst>
              <a:ext uri="{FF2B5EF4-FFF2-40B4-BE49-F238E27FC236}">
                <a16:creationId xmlns:a16="http://schemas.microsoft.com/office/drawing/2014/main" id="{EB4B85F6-F4FF-8342-93E3-E3AB5E93EED8}"/>
              </a:ext>
            </a:extLst>
          </p:cNvPr>
          <p:cNvSpPr>
            <a:spLocks noGrp="1" noChangeArrowheads="1"/>
          </p:cNvSpPr>
          <p:nvPr>
            <p:ph type="sldNum" sz="quarter" idx="12"/>
          </p:nvPr>
        </p:nvSpPr>
        <p:spPr>
          <a:ln/>
        </p:spPr>
        <p:txBody>
          <a:bodyPr/>
          <a:lstStyle>
            <a:lvl1pPr>
              <a:defRPr/>
            </a:lvl1pPr>
          </a:lstStyle>
          <a:p>
            <a:fld id="{700D064D-F48F-4E5D-9E84-ADCBE95BD7C8}" type="slidenum">
              <a:rPr lang="de-DE" altLang="de-DE"/>
              <a:pPr/>
              <a:t>‹Nr.›</a:t>
            </a:fld>
            <a:endParaRPr lang="de-DE" altLang="de-DE"/>
          </a:p>
        </p:txBody>
      </p:sp>
    </p:spTree>
    <p:extLst>
      <p:ext uri="{BB962C8B-B14F-4D97-AF65-F5344CB8AC3E}">
        <p14:creationId xmlns:p14="http://schemas.microsoft.com/office/powerpoint/2010/main" val="8365573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Leer">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de-DE"/>
              <a:t>Titelmasterformat durch Klicken bearbeiten</a:t>
            </a:r>
            <a:endParaRPr lang="de-CH"/>
          </a:p>
        </p:txBody>
      </p:sp>
      <p:sp>
        <p:nvSpPr>
          <p:cNvPr id="2" name="Rectangle 4">
            <a:extLst>
              <a:ext uri="{FF2B5EF4-FFF2-40B4-BE49-F238E27FC236}">
                <a16:creationId xmlns:a16="http://schemas.microsoft.com/office/drawing/2014/main" id="{5A1CE7AE-C8E3-3817-CB07-3BC1D3309F13}"/>
              </a:ext>
            </a:extLst>
          </p:cNvPr>
          <p:cNvSpPr>
            <a:spLocks noGrp="1" noChangeArrowheads="1"/>
          </p:cNvSpPr>
          <p:nvPr>
            <p:ph type="dt" sz="half" idx="10"/>
          </p:nvPr>
        </p:nvSpPr>
        <p:spPr>
          <a:ln/>
        </p:spPr>
        <p:txBody>
          <a:bodyPr/>
          <a:lstStyle>
            <a:lvl1pPr>
              <a:defRPr/>
            </a:lvl1pPr>
          </a:lstStyle>
          <a:p>
            <a:pPr>
              <a:defRPr/>
            </a:pPr>
            <a:endParaRPr lang="de-DE"/>
          </a:p>
        </p:txBody>
      </p:sp>
      <p:sp>
        <p:nvSpPr>
          <p:cNvPr id="3" name="Rectangle 5">
            <a:extLst>
              <a:ext uri="{FF2B5EF4-FFF2-40B4-BE49-F238E27FC236}">
                <a16:creationId xmlns:a16="http://schemas.microsoft.com/office/drawing/2014/main" id="{FF9EF59D-ED76-FB87-3449-40576D489B3D}"/>
              </a:ext>
            </a:extLst>
          </p:cNvPr>
          <p:cNvSpPr>
            <a:spLocks noGrp="1" noChangeArrowheads="1"/>
          </p:cNvSpPr>
          <p:nvPr>
            <p:ph type="ftr" sz="quarter" idx="11"/>
          </p:nvPr>
        </p:nvSpPr>
        <p:spPr>
          <a:ln/>
        </p:spPr>
        <p:txBody>
          <a:bodyPr/>
          <a:lstStyle>
            <a:lvl1pPr>
              <a:defRPr/>
            </a:lvl1pPr>
          </a:lstStyle>
          <a:p>
            <a:pPr>
              <a:defRPr/>
            </a:pPr>
            <a:endParaRPr lang="de-DE"/>
          </a:p>
        </p:txBody>
      </p:sp>
      <p:sp>
        <p:nvSpPr>
          <p:cNvPr id="4" name="Rectangle 6">
            <a:extLst>
              <a:ext uri="{FF2B5EF4-FFF2-40B4-BE49-F238E27FC236}">
                <a16:creationId xmlns:a16="http://schemas.microsoft.com/office/drawing/2014/main" id="{EB4B85F6-F4FF-8342-93E3-E3AB5E93EED8}"/>
              </a:ext>
            </a:extLst>
          </p:cNvPr>
          <p:cNvSpPr>
            <a:spLocks noGrp="1" noChangeArrowheads="1"/>
          </p:cNvSpPr>
          <p:nvPr>
            <p:ph type="sldNum" sz="quarter" idx="12"/>
          </p:nvPr>
        </p:nvSpPr>
        <p:spPr>
          <a:ln/>
        </p:spPr>
        <p:txBody>
          <a:bodyPr/>
          <a:lstStyle>
            <a:lvl1pPr>
              <a:defRPr/>
            </a:lvl1pPr>
          </a:lstStyle>
          <a:p>
            <a:fld id="{700D064D-F48F-4E5D-9E84-ADCBE95BD7C8}" type="slidenum">
              <a:rPr lang="de-DE" altLang="de-DE"/>
              <a:pPr/>
              <a:t>‹Nr.›</a:t>
            </a:fld>
            <a:endParaRPr lang="de-DE" altLang="de-DE"/>
          </a:p>
        </p:txBody>
      </p:sp>
    </p:spTree>
    <p:extLst>
      <p:ext uri="{BB962C8B-B14F-4D97-AF65-F5344CB8AC3E}">
        <p14:creationId xmlns:p14="http://schemas.microsoft.com/office/powerpoint/2010/main" val="18505900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Leer">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de-DE"/>
              <a:t>Titelmasterformat durch Klicken bearbeiten</a:t>
            </a:r>
            <a:endParaRPr lang="de-CH"/>
          </a:p>
        </p:txBody>
      </p:sp>
      <p:sp>
        <p:nvSpPr>
          <p:cNvPr id="2" name="Rectangle 4">
            <a:extLst>
              <a:ext uri="{FF2B5EF4-FFF2-40B4-BE49-F238E27FC236}">
                <a16:creationId xmlns:a16="http://schemas.microsoft.com/office/drawing/2014/main" id="{5A1CE7AE-C8E3-3817-CB07-3BC1D3309F13}"/>
              </a:ext>
            </a:extLst>
          </p:cNvPr>
          <p:cNvSpPr>
            <a:spLocks noGrp="1" noChangeArrowheads="1"/>
          </p:cNvSpPr>
          <p:nvPr>
            <p:ph type="dt" sz="half" idx="10"/>
          </p:nvPr>
        </p:nvSpPr>
        <p:spPr>
          <a:ln/>
        </p:spPr>
        <p:txBody>
          <a:bodyPr/>
          <a:lstStyle>
            <a:lvl1pPr>
              <a:defRPr/>
            </a:lvl1pPr>
          </a:lstStyle>
          <a:p>
            <a:pPr>
              <a:defRPr/>
            </a:pPr>
            <a:endParaRPr lang="de-DE"/>
          </a:p>
        </p:txBody>
      </p:sp>
      <p:sp>
        <p:nvSpPr>
          <p:cNvPr id="3" name="Rectangle 5">
            <a:extLst>
              <a:ext uri="{FF2B5EF4-FFF2-40B4-BE49-F238E27FC236}">
                <a16:creationId xmlns:a16="http://schemas.microsoft.com/office/drawing/2014/main" id="{FF9EF59D-ED76-FB87-3449-40576D489B3D}"/>
              </a:ext>
            </a:extLst>
          </p:cNvPr>
          <p:cNvSpPr>
            <a:spLocks noGrp="1" noChangeArrowheads="1"/>
          </p:cNvSpPr>
          <p:nvPr>
            <p:ph type="ftr" sz="quarter" idx="11"/>
          </p:nvPr>
        </p:nvSpPr>
        <p:spPr>
          <a:ln/>
        </p:spPr>
        <p:txBody>
          <a:bodyPr/>
          <a:lstStyle>
            <a:lvl1pPr>
              <a:defRPr/>
            </a:lvl1pPr>
          </a:lstStyle>
          <a:p>
            <a:pPr>
              <a:defRPr/>
            </a:pPr>
            <a:endParaRPr lang="de-DE"/>
          </a:p>
        </p:txBody>
      </p:sp>
      <p:sp>
        <p:nvSpPr>
          <p:cNvPr id="4" name="Rectangle 6">
            <a:extLst>
              <a:ext uri="{FF2B5EF4-FFF2-40B4-BE49-F238E27FC236}">
                <a16:creationId xmlns:a16="http://schemas.microsoft.com/office/drawing/2014/main" id="{EB4B85F6-F4FF-8342-93E3-E3AB5E93EED8}"/>
              </a:ext>
            </a:extLst>
          </p:cNvPr>
          <p:cNvSpPr>
            <a:spLocks noGrp="1" noChangeArrowheads="1"/>
          </p:cNvSpPr>
          <p:nvPr>
            <p:ph type="sldNum" sz="quarter" idx="12"/>
          </p:nvPr>
        </p:nvSpPr>
        <p:spPr>
          <a:ln/>
        </p:spPr>
        <p:txBody>
          <a:bodyPr/>
          <a:lstStyle>
            <a:lvl1pPr>
              <a:defRPr/>
            </a:lvl1pPr>
          </a:lstStyle>
          <a:p>
            <a:fld id="{700D064D-F48F-4E5D-9E84-ADCBE95BD7C8}" type="slidenum">
              <a:rPr lang="de-DE" altLang="de-DE"/>
              <a:pPr/>
              <a:t>‹Nr.›</a:t>
            </a:fld>
            <a:endParaRPr lang="de-DE" altLang="de-DE"/>
          </a:p>
        </p:txBody>
      </p:sp>
    </p:spTree>
    <p:extLst>
      <p:ext uri="{BB962C8B-B14F-4D97-AF65-F5344CB8AC3E}">
        <p14:creationId xmlns:p14="http://schemas.microsoft.com/office/powerpoint/2010/main" val="42717999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Leer">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de-DE"/>
              <a:t>Titelmasterformat durch Klicken bearbeiten</a:t>
            </a:r>
            <a:endParaRPr lang="de-CH"/>
          </a:p>
        </p:txBody>
      </p:sp>
      <p:sp>
        <p:nvSpPr>
          <p:cNvPr id="2" name="Rectangle 4">
            <a:extLst>
              <a:ext uri="{FF2B5EF4-FFF2-40B4-BE49-F238E27FC236}">
                <a16:creationId xmlns:a16="http://schemas.microsoft.com/office/drawing/2014/main" id="{5A1CE7AE-C8E3-3817-CB07-3BC1D3309F13}"/>
              </a:ext>
            </a:extLst>
          </p:cNvPr>
          <p:cNvSpPr>
            <a:spLocks noGrp="1" noChangeArrowheads="1"/>
          </p:cNvSpPr>
          <p:nvPr>
            <p:ph type="dt" sz="half" idx="10"/>
          </p:nvPr>
        </p:nvSpPr>
        <p:spPr>
          <a:ln/>
        </p:spPr>
        <p:txBody>
          <a:bodyPr/>
          <a:lstStyle>
            <a:lvl1pPr>
              <a:defRPr/>
            </a:lvl1pPr>
          </a:lstStyle>
          <a:p>
            <a:pPr>
              <a:defRPr/>
            </a:pPr>
            <a:endParaRPr lang="de-DE"/>
          </a:p>
        </p:txBody>
      </p:sp>
      <p:sp>
        <p:nvSpPr>
          <p:cNvPr id="3" name="Rectangle 5">
            <a:extLst>
              <a:ext uri="{FF2B5EF4-FFF2-40B4-BE49-F238E27FC236}">
                <a16:creationId xmlns:a16="http://schemas.microsoft.com/office/drawing/2014/main" id="{FF9EF59D-ED76-FB87-3449-40576D489B3D}"/>
              </a:ext>
            </a:extLst>
          </p:cNvPr>
          <p:cNvSpPr>
            <a:spLocks noGrp="1" noChangeArrowheads="1"/>
          </p:cNvSpPr>
          <p:nvPr>
            <p:ph type="ftr" sz="quarter" idx="11"/>
          </p:nvPr>
        </p:nvSpPr>
        <p:spPr>
          <a:ln/>
        </p:spPr>
        <p:txBody>
          <a:bodyPr/>
          <a:lstStyle>
            <a:lvl1pPr>
              <a:defRPr/>
            </a:lvl1pPr>
          </a:lstStyle>
          <a:p>
            <a:pPr>
              <a:defRPr/>
            </a:pPr>
            <a:endParaRPr lang="de-DE"/>
          </a:p>
        </p:txBody>
      </p:sp>
      <p:sp>
        <p:nvSpPr>
          <p:cNvPr id="4" name="Rectangle 6">
            <a:extLst>
              <a:ext uri="{FF2B5EF4-FFF2-40B4-BE49-F238E27FC236}">
                <a16:creationId xmlns:a16="http://schemas.microsoft.com/office/drawing/2014/main" id="{EB4B85F6-F4FF-8342-93E3-E3AB5E93EED8}"/>
              </a:ext>
            </a:extLst>
          </p:cNvPr>
          <p:cNvSpPr>
            <a:spLocks noGrp="1" noChangeArrowheads="1"/>
          </p:cNvSpPr>
          <p:nvPr>
            <p:ph type="sldNum" sz="quarter" idx="12"/>
          </p:nvPr>
        </p:nvSpPr>
        <p:spPr>
          <a:ln/>
        </p:spPr>
        <p:txBody>
          <a:bodyPr/>
          <a:lstStyle>
            <a:lvl1pPr>
              <a:defRPr/>
            </a:lvl1pPr>
          </a:lstStyle>
          <a:p>
            <a:fld id="{700D064D-F48F-4E5D-9E84-ADCBE95BD7C8}" type="slidenum">
              <a:rPr lang="de-DE" altLang="de-DE"/>
              <a:pPr/>
              <a:t>‹Nr.›</a:t>
            </a:fld>
            <a:endParaRPr lang="de-DE" altLang="de-DE"/>
          </a:p>
        </p:txBody>
      </p:sp>
    </p:spTree>
    <p:extLst>
      <p:ext uri="{BB962C8B-B14F-4D97-AF65-F5344CB8AC3E}">
        <p14:creationId xmlns:p14="http://schemas.microsoft.com/office/powerpoint/2010/main" val="33956543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Leer">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de-DE"/>
              <a:t>Titelmasterformat durch Klicken bearbeiten</a:t>
            </a:r>
            <a:endParaRPr lang="de-CH"/>
          </a:p>
        </p:txBody>
      </p:sp>
      <p:sp>
        <p:nvSpPr>
          <p:cNvPr id="2" name="Rectangle 4">
            <a:extLst>
              <a:ext uri="{FF2B5EF4-FFF2-40B4-BE49-F238E27FC236}">
                <a16:creationId xmlns:a16="http://schemas.microsoft.com/office/drawing/2014/main" id="{5A1CE7AE-C8E3-3817-CB07-3BC1D3309F13}"/>
              </a:ext>
            </a:extLst>
          </p:cNvPr>
          <p:cNvSpPr>
            <a:spLocks noGrp="1" noChangeArrowheads="1"/>
          </p:cNvSpPr>
          <p:nvPr>
            <p:ph type="dt" sz="half" idx="10"/>
          </p:nvPr>
        </p:nvSpPr>
        <p:spPr>
          <a:ln/>
        </p:spPr>
        <p:txBody>
          <a:bodyPr/>
          <a:lstStyle>
            <a:lvl1pPr>
              <a:defRPr/>
            </a:lvl1pPr>
          </a:lstStyle>
          <a:p>
            <a:pPr>
              <a:defRPr/>
            </a:pPr>
            <a:endParaRPr lang="de-DE"/>
          </a:p>
        </p:txBody>
      </p:sp>
      <p:sp>
        <p:nvSpPr>
          <p:cNvPr id="3" name="Rectangle 5">
            <a:extLst>
              <a:ext uri="{FF2B5EF4-FFF2-40B4-BE49-F238E27FC236}">
                <a16:creationId xmlns:a16="http://schemas.microsoft.com/office/drawing/2014/main" id="{FF9EF59D-ED76-FB87-3449-40576D489B3D}"/>
              </a:ext>
            </a:extLst>
          </p:cNvPr>
          <p:cNvSpPr>
            <a:spLocks noGrp="1" noChangeArrowheads="1"/>
          </p:cNvSpPr>
          <p:nvPr>
            <p:ph type="ftr" sz="quarter" idx="11"/>
          </p:nvPr>
        </p:nvSpPr>
        <p:spPr>
          <a:ln/>
        </p:spPr>
        <p:txBody>
          <a:bodyPr/>
          <a:lstStyle>
            <a:lvl1pPr>
              <a:defRPr/>
            </a:lvl1pPr>
          </a:lstStyle>
          <a:p>
            <a:pPr>
              <a:defRPr/>
            </a:pPr>
            <a:endParaRPr lang="de-DE"/>
          </a:p>
        </p:txBody>
      </p:sp>
      <p:sp>
        <p:nvSpPr>
          <p:cNvPr id="4" name="Rectangle 6">
            <a:extLst>
              <a:ext uri="{FF2B5EF4-FFF2-40B4-BE49-F238E27FC236}">
                <a16:creationId xmlns:a16="http://schemas.microsoft.com/office/drawing/2014/main" id="{EB4B85F6-F4FF-8342-93E3-E3AB5E93EED8}"/>
              </a:ext>
            </a:extLst>
          </p:cNvPr>
          <p:cNvSpPr>
            <a:spLocks noGrp="1" noChangeArrowheads="1"/>
          </p:cNvSpPr>
          <p:nvPr>
            <p:ph type="sldNum" sz="quarter" idx="12"/>
          </p:nvPr>
        </p:nvSpPr>
        <p:spPr>
          <a:ln/>
        </p:spPr>
        <p:txBody>
          <a:bodyPr/>
          <a:lstStyle>
            <a:lvl1pPr>
              <a:defRPr/>
            </a:lvl1pPr>
          </a:lstStyle>
          <a:p>
            <a:fld id="{700D064D-F48F-4E5D-9E84-ADCBE95BD7C8}" type="slidenum">
              <a:rPr lang="de-DE" altLang="de-DE"/>
              <a:pPr/>
              <a:t>‹Nr.›</a:t>
            </a:fld>
            <a:endParaRPr lang="de-DE" altLang="de-DE"/>
          </a:p>
        </p:txBody>
      </p:sp>
    </p:spTree>
    <p:extLst>
      <p:ext uri="{BB962C8B-B14F-4D97-AF65-F5344CB8AC3E}">
        <p14:creationId xmlns:p14="http://schemas.microsoft.com/office/powerpoint/2010/main" val="1824379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6_Leer">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de-DE"/>
              <a:t>Titelmasterformat durch Klicken bearbeiten</a:t>
            </a:r>
            <a:endParaRPr lang="de-CH"/>
          </a:p>
        </p:txBody>
      </p:sp>
      <p:sp>
        <p:nvSpPr>
          <p:cNvPr id="2" name="Rectangle 4">
            <a:extLst>
              <a:ext uri="{FF2B5EF4-FFF2-40B4-BE49-F238E27FC236}">
                <a16:creationId xmlns:a16="http://schemas.microsoft.com/office/drawing/2014/main" id="{5A1CE7AE-C8E3-3817-CB07-3BC1D3309F13}"/>
              </a:ext>
            </a:extLst>
          </p:cNvPr>
          <p:cNvSpPr>
            <a:spLocks noGrp="1" noChangeArrowheads="1"/>
          </p:cNvSpPr>
          <p:nvPr>
            <p:ph type="dt" sz="half" idx="10"/>
          </p:nvPr>
        </p:nvSpPr>
        <p:spPr>
          <a:ln/>
        </p:spPr>
        <p:txBody>
          <a:bodyPr/>
          <a:lstStyle>
            <a:lvl1pPr>
              <a:defRPr/>
            </a:lvl1pPr>
          </a:lstStyle>
          <a:p>
            <a:pPr>
              <a:defRPr/>
            </a:pPr>
            <a:endParaRPr lang="de-DE"/>
          </a:p>
        </p:txBody>
      </p:sp>
      <p:sp>
        <p:nvSpPr>
          <p:cNvPr id="3" name="Rectangle 5">
            <a:extLst>
              <a:ext uri="{FF2B5EF4-FFF2-40B4-BE49-F238E27FC236}">
                <a16:creationId xmlns:a16="http://schemas.microsoft.com/office/drawing/2014/main" id="{FF9EF59D-ED76-FB87-3449-40576D489B3D}"/>
              </a:ext>
            </a:extLst>
          </p:cNvPr>
          <p:cNvSpPr>
            <a:spLocks noGrp="1" noChangeArrowheads="1"/>
          </p:cNvSpPr>
          <p:nvPr>
            <p:ph type="ftr" sz="quarter" idx="11"/>
          </p:nvPr>
        </p:nvSpPr>
        <p:spPr>
          <a:ln/>
        </p:spPr>
        <p:txBody>
          <a:bodyPr/>
          <a:lstStyle>
            <a:lvl1pPr>
              <a:defRPr/>
            </a:lvl1pPr>
          </a:lstStyle>
          <a:p>
            <a:pPr>
              <a:defRPr/>
            </a:pPr>
            <a:endParaRPr lang="de-DE"/>
          </a:p>
        </p:txBody>
      </p:sp>
      <p:sp>
        <p:nvSpPr>
          <p:cNvPr id="4" name="Rectangle 6">
            <a:extLst>
              <a:ext uri="{FF2B5EF4-FFF2-40B4-BE49-F238E27FC236}">
                <a16:creationId xmlns:a16="http://schemas.microsoft.com/office/drawing/2014/main" id="{EB4B85F6-F4FF-8342-93E3-E3AB5E93EED8}"/>
              </a:ext>
            </a:extLst>
          </p:cNvPr>
          <p:cNvSpPr>
            <a:spLocks noGrp="1" noChangeArrowheads="1"/>
          </p:cNvSpPr>
          <p:nvPr>
            <p:ph type="sldNum" sz="quarter" idx="12"/>
          </p:nvPr>
        </p:nvSpPr>
        <p:spPr>
          <a:ln/>
        </p:spPr>
        <p:txBody>
          <a:bodyPr/>
          <a:lstStyle>
            <a:lvl1pPr>
              <a:defRPr/>
            </a:lvl1pPr>
          </a:lstStyle>
          <a:p>
            <a:fld id="{700D064D-F48F-4E5D-9E84-ADCBE95BD7C8}" type="slidenum">
              <a:rPr lang="de-DE" altLang="de-DE"/>
              <a:pPr/>
              <a:t>‹Nr.›</a:t>
            </a:fld>
            <a:endParaRPr lang="de-DE" altLang="de-DE"/>
          </a:p>
        </p:txBody>
      </p:sp>
    </p:spTree>
    <p:extLst>
      <p:ext uri="{BB962C8B-B14F-4D97-AF65-F5344CB8AC3E}">
        <p14:creationId xmlns:p14="http://schemas.microsoft.com/office/powerpoint/2010/main" val="15621156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7_Leer">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de-DE"/>
              <a:t>Titelmasterformat durch Klicken bearbeiten</a:t>
            </a:r>
            <a:endParaRPr lang="de-CH"/>
          </a:p>
        </p:txBody>
      </p:sp>
      <p:sp>
        <p:nvSpPr>
          <p:cNvPr id="2" name="Rectangle 4">
            <a:extLst>
              <a:ext uri="{FF2B5EF4-FFF2-40B4-BE49-F238E27FC236}">
                <a16:creationId xmlns:a16="http://schemas.microsoft.com/office/drawing/2014/main" id="{5A1CE7AE-C8E3-3817-CB07-3BC1D3309F13}"/>
              </a:ext>
            </a:extLst>
          </p:cNvPr>
          <p:cNvSpPr>
            <a:spLocks noGrp="1" noChangeArrowheads="1"/>
          </p:cNvSpPr>
          <p:nvPr>
            <p:ph type="dt" sz="half" idx="10"/>
          </p:nvPr>
        </p:nvSpPr>
        <p:spPr>
          <a:ln/>
        </p:spPr>
        <p:txBody>
          <a:bodyPr/>
          <a:lstStyle>
            <a:lvl1pPr>
              <a:defRPr/>
            </a:lvl1pPr>
          </a:lstStyle>
          <a:p>
            <a:pPr>
              <a:defRPr/>
            </a:pPr>
            <a:endParaRPr lang="de-DE"/>
          </a:p>
        </p:txBody>
      </p:sp>
      <p:sp>
        <p:nvSpPr>
          <p:cNvPr id="3" name="Rectangle 5">
            <a:extLst>
              <a:ext uri="{FF2B5EF4-FFF2-40B4-BE49-F238E27FC236}">
                <a16:creationId xmlns:a16="http://schemas.microsoft.com/office/drawing/2014/main" id="{FF9EF59D-ED76-FB87-3449-40576D489B3D}"/>
              </a:ext>
            </a:extLst>
          </p:cNvPr>
          <p:cNvSpPr>
            <a:spLocks noGrp="1" noChangeArrowheads="1"/>
          </p:cNvSpPr>
          <p:nvPr>
            <p:ph type="ftr" sz="quarter" idx="11"/>
          </p:nvPr>
        </p:nvSpPr>
        <p:spPr>
          <a:ln/>
        </p:spPr>
        <p:txBody>
          <a:bodyPr/>
          <a:lstStyle>
            <a:lvl1pPr>
              <a:defRPr/>
            </a:lvl1pPr>
          </a:lstStyle>
          <a:p>
            <a:pPr>
              <a:defRPr/>
            </a:pPr>
            <a:endParaRPr lang="de-DE"/>
          </a:p>
        </p:txBody>
      </p:sp>
      <p:sp>
        <p:nvSpPr>
          <p:cNvPr id="4" name="Rectangle 6">
            <a:extLst>
              <a:ext uri="{FF2B5EF4-FFF2-40B4-BE49-F238E27FC236}">
                <a16:creationId xmlns:a16="http://schemas.microsoft.com/office/drawing/2014/main" id="{EB4B85F6-F4FF-8342-93E3-E3AB5E93EED8}"/>
              </a:ext>
            </a:extLst>
          </p:cNvPr>
          <p:cNvSpPr>
            <a:spLocks noGrp="1" noChangeArrowheads="1"/>
          </p:cNvSpPr>
          <p:nvPr>
            <p:ph type="sldNum" sz="quarter" idx="12"/>
          </p:nvPr>
        </p:nvSpPr>
        <p:spPr>
          <a:ln/>
        </p:spPr>
        <p:txBody>
          <a:bodyPr/>
          <a:lstStyle>
            <a:lvl1pPr>
              <a:defRPr/>
            </a:lvl1pPr>
          </a:lstStyle>
          <a:p>
            <a:fld id="{700D064D-F48F-4E5D-9E84-ADCBE95BD7C8}" type="slidenum">
              <a:rPr lang="de-DE" altLang="de-DE"/>
              <a:pPr/>
              <a:t>‹Nr.›</a:t>
            </a:fld>
            <a:endParaRPr lang="de-DE" altLang="de-DE"/>
          </a:p>
        </p:txBody>
      </p:sp>
    </p:spTree>
    <p:extLst>
      <p:ext uri="{BB962C8B-B14F-4D97-AF65-F5344CB8AC3E}">
        <p14:creationId xmlns:p14="http://schemas.microsoft.com/office/powerpoint/2010/main" val="2583491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8_Leer">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de-DE"/>
              <a:t>Titelmasterformat durch Klicken bearbeiten</a:t>
            </a:r>
            <a:endParaRPr lang="de-CH"/>
          </a:p>
        </p:txBody>
      </p:sp>
      <p:sp>
        <p:nvSpPr>
          <p:cNvPr id="2" name="Rectangle 4">
            <a:extLst>
              <a:ext uri="{FF2B5EF4-FFF2-40B4-BE49-F238E27FC236}">
                <a16:creationId xmlns:a16="http://schemas.microsoft.com/office/drawing/2014/main" id="{5A1CE7AE-C8E3-3817-CB07-3BC1D3309F13}"/>
              </a:ext>
            </a:extLst>
          </p:cNvPr>
          <p:cNvSpPr>
            <a:spLocks noGrp="1" noChangeArrowheads="1"/>
          </p:cNvSpPr>
          <p:nvPr>
            <p:ph type="dt" sz="half" idx="10"/>
          </p:nvPr>
        </p:nvSpPr>
        <p:spPr>
          <a:ln/>
        </p:spPr>
        <p:txBody>
          <a:bodyPr/>
          <a:lstStyle>
            <a:lvl1pPr>
              <a:defRPr/>
            </a:lvl1pPr>
          </a:lstStyle>
          <a:p>
            <a:pPr>
              <a:defRPr/>
            </a:pPr>
            <a:endParaRPr lang="de-DE"/>
          </a:p>
        </p:txBody>
      </p:sp>
      <p:sp>
        <p:nvSpPr>
          <p:cNvPr id="3" name="Rectangle 5">
            <a:extLst>
              <a:ext uri="{FF2B5EF4-FFF2-40B4-BE49-F238E27FC236}">
                <a16:creationId xmlns:a16="http://schemas.microsoft.com/office/drawing/2014/main" id="{FF9EF59D-ED76-FB87-3449-40576D489B3D}"/>
              </a:ext>
            </a:extLst>
          </p:cNvPr>
          <p:cNvSpPr>
            <a:spLocks noGrp="1" noChangeArrowheads="1"/>
          </p:cNvSpPr>
          <p:nvPr>
            <p:ph type="ftr" sz="quarter" idx="11"/>
          </p:nvPr>
        </p:nvSpPr>
        <p:spPr>
          <a:ln/>
        </p:spPr>
        <p:txBody>
          <a:bodyPr/>
          <a:lstStyle>
            <a:lvl1pPr>
              <a:defRPr/>
            </a:lvl1pPr>
          </a:lstStyle>
          <a:p>
            <a:pPr>
              <a:defRPr/>
            </a:pPr>
            <a:endParaRPr lang="de-DE"/>
          </a:p>
        </p:txBody>
      </p:sp>
      <p:sp>
        <p:nvSpPr>
          <p:cNvPr id="4" name="Rectangle 6">
            <a:extLst>
              <a:ext uri="{FF2B5EF4-FFF2-40B4-BE49-F238E27FC236}">
                <a16:creationId xmlns:a16="http://schemas.microsoft.com/office/drawing/2014/main" id="{EB4B85F6-F4FF-8342-93E3-E3AB5E93EED8}"/>
              </a:ext>
            </a:extLst>
          </p:cNvPr>
          <p:cNvSpPr>
            <a:spLocks noGrp="1" noChangeArrowheads="1"/>
          </p:cNvSpPr>
          <p:nvPr>
            <p:ph type="sldNum" sz="quarter" idx="12"/>
          </p:nvPr>
        </p:nvSpPr>
        <p:spPr>
          <a:ln/>
        </p:spPr>
        <p:txBody>
          <a:bodyPr/>
          <a:lstStyle>
            <a:lvl1pPr>
              <a:defRPr/>
            </a:lvl1pPr>
          </a:lstStyle>
          <a:p>
            <a:fld id="{700D064D-F48F-4E5D-9E84-ADCBE95BD7C8}" type="slidenum">
              <a:rPr lang="de-DE" altLang="de-DE"/>
              <a:pPr/>
              <a:t>‹Nr.›</a:t>
            </a:fld>
            <a:endParaRPr lang="de-DE" altLang="de-DE"/>
          </a:p>
        </p:txBody>
      </p:sp>
    </p:spTree>
    <p:extLst>
      <p:ext uri="{BB962C8B-B14F-4D97-AF65-F5344CB8AC3E}">
        <p14:creationId xmlns:p14="http://schemas.microsoft.com/office/powerpoint/2010/main" val="39281812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9_Leer">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de-DE"/>
              <a:t>Titelmasterformat durch Klicken bearbeiten</a:t>
            </a:r>
            <a:endParaRPr lang="de-CH"/>
          </a:p>
        </p:txBody>
      </p:sp>
      <p:sp>
        <p:nvSpPr>
          <p:cNvPr id="2" name="Rectangle 4">
            <a:extLst>
              <a:ext uri="{FF2B5EF4-FFF2-40B4-BE49-F238E27FC236}">
                <a16:creationId xmlns:a16="http://schemas.microsoft.com/office/drawing/2014/main" id="{5A1CE7AE-C8E3-3817-CB07-3BC1D3309F13}"/>
              </a:ext>
            </a:extLst>
          </p:cNvPr>
          <p:cNvSpPr>
            <a:spLocks noGrp="1" noChangeArrowheads="1"/>
          </p:cNvSpPr>
          <p:nvPr>
            <p:ph type="dt" sz="half" idx="10"/>
          </p:nvPr>
        </p:nvSpPr>
        <p:spPr>
          <a:ln/>
        </p:spPr>
        <p:txBody>
          <a:bodyPr/>
          <a:lstStyle>
            <a:lvl1pPr>
              <a:defRPr/>
            </a:lvl1pPr>
          </a:lstStyle>
          <a:p>
            <a:pPr>
              <a:defRPr/>
            </a:pPr>
            <a:endParaRPr lang="de-DE"/>
          </a:p>
        </p:txBody>
      </p:sp>
      <p:sp>
        <p:nvSpPr>
          <p:cNvPr id="3" name="Rectangle 5">
            <a:extLst>
              <a:ext uri="{FF2B5EF4-FFF2-40B4-BE49-F238E27FC236}">
                <a16:creationId xmlns:a16="http://schemas.microsoft.com/office/drawing/2014/main" id="{FF9EF59D-ED76-FB87-3449-40576D489B3D}"/>
              </a:ext>
            </a:extLst>
          </p:cNvPr>
          <p:cNvSpPr>
            <a:spLocks noGrp="1" noChangeArrowheads="1"/>
          </p:cNvSpPr>
          <p:nvPr>
            <p:ph type="ftr" sz="quarter" idx="11"/>
          </p:nvPr>
        </p:nvSpPr>
        <p:spPr>
          <a:ln/>
        </p:spPr>
        <p:txBody>
          <a:bodyPr/>
          <a:lstStyle>
            <a:lvl1pPr>
              <a:defRPr/>
            </a:lvl1pPr>
          </a:lstStyle>
          <a:p>
            <a:pPr>
              <a:defRPr/>
            </a:pPr>
            <a:endParaRPr lang="de-DE"/>
          </a:p>
        </p:txBody>
      </p:sp>
      <p:sp>
        <p:nvSpPr>
          <p:cNvPr id="4" name="Rectangle 6">
            <a:extLst>
              <a:ext uri="{FF2B5EF4-FFF2-40B4-BE49-F238E27FC236}">
                <a16:creationId xmlns:a16="http://schemas.microsoft.com/office/drawing/2014/main" id="{EB4B85F6-F4FF-8342-93E3-E3AB5E93EED8}"/>
              </a:ext>
            </a:extLst>
          </p:cNvPr>
          <p:cNvSpPr>
            <a:spLocks noGrp="1" noChangeArrowheads="1"/>
          </p:cNvSpPr>
          <p:nvPr>
            <p:ph type="sldNum" sz="quarter" idx="12"/>
          </p:nvPr>
        </p:nvSpPr>
        <p:spPr>
          <a:ln/>
        </p:spPr>
        <p:txBody>
          <a:bodyPr/>
          <a:lstStyle>
            <a:lvl1pPr>
              <a:defRPr/>
            </a:lvl1pPr>
          </a:lstStyle>
          <a:p>
            <a:fld id="{700D064D-F48F-4E5D-9E84-ADCBE95BD7C8}" type="slidenum">
              <a:rPr lang="de-DE" altLang="de-DE"/>
              <a:pPr/>
              <a:t>‹Nr.›</a:t>
            </a:fld>
            <a:endParaRPr lang="de-DE" altLang="de-DE"/>
          </a:p>
        </p:txBody>
      </p:sp>
    </p:spTree>
    <p:extLst>
      <p:ext uri="{BB962C8B-B14F-4D97-AF65-F5344CB8AC3E}">
        <p14:creationId xmlns:p14="http://schemas.microsoft.com/office/powerpoint/2010/main" val="18879902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0_Leer">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de-DE"/>
              <a:t>Titelmasterformat durch Klicken bearbeiten</a:t>
            </a:r>
            <a:endParaRPr lang="de-CH"/>
          </a:p>
        </p:txBody>
      </p:sp>
      <p:sp>
        <p:nvSpPr>
          <p:cNvPr id="2" name="Rectangle 4">
            <a:extLst>
              <a:ext uri="{FF2B5EF4-FFF2-40B4-BE49-F238E27FC236}">
                <a16:creationId xmlns:a16="http://schemas.microsoft.com/office/drawing/2014/main" id="{5A1CE7AE-C8E3-3817-CB07-3BC1D3309F13}"/>
              </a:ext>
            </a:extLst>
          </p:cNvPr>
          <p:cNvSpPr>
            <a:spLocks noGrp="1" noChangeArrowheads="1"/>
          </p:cNvSpPr>
          <p:nvPr>
            <p:ph type="dt" sz="half" idx="10"/>
          </p:nvPr>
        </p:nvSpPr>
        <p:spPr>
          <a:ln/>
        </p:spPr>
        <p:txBody>
          <a:bodyPr/>
          <a:lstStyle>
            <a:lvl1pPr>
              <a:defRPr/>
            </a:lvl1pPr>
          </a:lstStyle>
          <a:p>
            <a:pPr>
              <a:defRPr/>
            </a:pPr>
            <a:endParaRPr lang="de-DE"/>
          </a:p>
        </p:txBody>
      </p:sp>
      <p:sp>
        <p:nvSpPr>
          <p:cNvPr id="3" name="Rectangle 5">
            <a:extLst>
              <a:ext uri="{FF2B5EF4-FFF2-40B4-BE49-F238E27FC236}">
                <a16:creationId xmlns:a16="http://schemas.microsoft.com/office/drawing/2014/main" id="{FF9EF59D-ED76-FB87-3449-40576D489B3D}"/>
              </a:ext>
            </a:extLst>
          </p:cNvPr>
          <p:cNvSpPr>
            <a:spLocks noGrp="1" noChangeArrowheads="1"/>
          </p:cNvSpPr>
          <p:nvPr>
            <p:ph type="ftr" sz="quarter" idx="11"/>
          </p:nvPr>
        </p:nvSpPr>
        <p:spPr>
          <a:ln/>
        </p:spPr>
        <p:txBody>
          <a:bodyPr/>
          <a:lstStyle>
            <a:lvl1pPr>
              <a:defRPr/>
            </a:lvl1pPr>
          </a:lstStyle>
          <a:p>
            <a:pPr>
              <a:defRPr/>
            </a:pPr>
            <a:endParaRPr lang="de-DE"/>
          </a:p>
        </p:txBody>
      </p:sp>
      <p:sp>
        <p:nvSpPr>
          <p:cNvPr id="4" name="Rectangle 6">
            <a:extLst>
              <a:ext uri="{FF2B5EF4-FFF2-40B4-BE49-F238E27FC236}">
                <a16:creationId xmlns:a16="http://schemas.microsoft.com/office/drawing/2014/main" id="{EB4B85F6-F4FF-8342-93E3-E3AB5E93EED8}"/>
              </a:ext>
            </a:extLst>
          </p:cNvPr>
          <p:cNvSpPr>
            <a:spLocks noGrp="1" noChangeArrowheads="1"/>
          </p:cNvSpPr>
          <p:nvPr>
            <p:ph type="sldNum" sz="quarter" idx="12"/>
          </p:nvPr>
        </p:nvSpPr>
        <p:spPr>
          <a:ln/>
        </p:spPr>
        <p:txBody>
          <a:bodyPr/>
          <a:lstStyle>
            <a:lvl1pPr>
              <a:defRPr/>
            </a:lvl1pPr>
          </a:lstStyle>
          <a:p>
            <a:fld id="{700D064D-F48F-4E5D-9E84-ADCBE95BD7C8}" type="slidenum">
              <a:rPr lang="de-DE" altLang="de-DE"/>
              <a:pPr/>
              <a:t>‹Nr.›</a:t>
            </a:fld>
            <a:endParaRPr lang="de-DE" altLang="de-DE"/>
          </a:p>
        </p:txBody>
      </p:sp>
    </p:spTree>
    <p:extLst>
      <p:ext uri="{BB962C8B-B14F-4D97-AF65-F5344CB8AC3E}">
        <p14:creationId xmlns:p14="http://schemas.microsoft.com/office/powerpoint/2010/main" val="108176971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1_Leer">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de-DE"/>
              <a:t>Titelmasterformat durch Klicken bearbeiten</a:t>
            </a:r>
            <a:endParaRPr lang="de-CH"/>
          </a:p>
        </p:txBody>
      </p:sp>
      <p:sp>
        <p:nvSpPr>
          <p:cNvPr id="2" name="Rectangle 4">
            <a:extLst>
              <a:ext uri="{FF2B5EF4-FFF2-40B4-BE49-F238E27FC236}">
                <a16:creationId xmlns:a16="http://schemas.microsoft.com/office/drawing/2014/main" id="{5A1CE7AE-C8E3-3817-CB07-3BC1D3309F13}"/>
              </a:ext>
            </a:extLst>
          </p:cNvPr>
          <p:cNvSpPr>
            <a:spLocks noGrp="1" noChangeArrowheads="1"/>
          </p:cNvSpPr>
          <p:nvPr>
            <p:ph type="dt" sz="half" idx="10"/>
          </p:nvPr>
        </p:nvSpPr>
        <p:spPr>
          <a:ln/>
        </p:spPr>
        <p:txBody>
          <a:bodyPr/>
          <a:lstStyle>
            <a:lvl1pPr>
              <a:defRPr/>
            </a:lvl1pPr>
          </a:lstStyle>
          <a:p>
            <a:pPr>
              <a:defRPr/>
            </a:pPr>
            <a:endParaRPr lang="de-DE"/>
          </a:p>
        </p:txBody>
      </p:sp>
      <p:sp>
        <p:nvSpPr>
          <p:cNvPr id="3" name="Rectangle 5">
            <a:extLst>
              <a:ext uri="{FF2B5EF4-FFF2-40B4-BE49-F238E27FC236}">
                <a16:creationId xmlns:a16="http://schemas.microsoft.com/office/drawing/2014/main" id="{FF9EF59D-ED76-FB87-3449-40576D489B3D}"/>
              </a:ext>
            </a:extLst>
          </p:cNvPr>
          <p:cNvSpPr>
            <a:spLocks noGrp="1" noChangeArrowheads="1"/>
          </p:cNvSpPr>
          <p:nvPr>
            <p:ph type="ftr" sz="quarter" idx="11"/>
          </p:nvPr>
        </p:nvSpPr>
        <p:spPr>
          <a:ln/>
        </p:spPr>
        <p:txBody>
          <a:bodyPr/>
          <a:lstStyle>
            <a:lvl1pPr>
              <a:defRPr/>
            </a:lvl1pPr>
          </a:lstStyle>
          <a:p>
            <a:pPr>
              <a:defRPr/>
            </a:pPr>
            <a:endParaRPr lang="de-DE"/>
          </a:p>
        </p:txBody>
      </p:sp>
      <p:sp>
        <p:nvSpPr>
          <p:cNvPr id="4" name="Rectangle 6">
            <a:extLst>
              <a:ext uri="{FF2B5EF4-FFF2-40B4-BE49-F238E27FC236}">
                <a16:creationId xmlns:a16="http://schemas.microsoft.com/office/drawing/2014/main" id="{EB4B85F6-F4FF-8342-93E3-E3AB5E93EED8}"/>
              </a:ext>
            </a:extLst>
          </p:cNvPr>
          <p:cNvSpPr>
            <a:spLocks noGrp="1" noChangeArrowheads="1"/>
          </p:cNvSpPr>
          <p:nvPr>
            <p:ph type="sldNum" sz="quarter" idx="12"/>
          </p:nvPr>
        </p:nvSpPr>
        <p:spPr>
          <a:ln/>
        </p:spPr>
        <p:txBody>
          <a:bodyPr/>
          <a:lstStyle>
            <a:lvl1pPr>
              <a:defRPr/>
            </a:lvl1pPr>
          </a:lstStyle>
          <a:p>
            <a:fld id="{700D064D-F48F-4E5D-9E84-ADCBE95BD7C8}" type="slidenum">
              <a:rPr lang="de-DE" altLang="de-DE"/>
              <a:pPr/>
              <a:t>‹Nr.›</a:t>
            </a:fld>
            <a:endParaRPr lang="de-DE" altLang="de-DE"/>
          </a:p>
        </p:txBody>
      </p:sp>
    </p:spTree>
    <p:extLst>
      <p:ext uri="{BB962C8B-B14F-4D97-AF65-F5344CB8AC3E}">
        <p14:creationId xmlns:p14="http://schemas.microsoft.com/office/powerpoint/2010/main" val="29932762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2_Leer">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de-DE"/>
              <a:t>Titelmasterformat durch Klicken bearbeiten</a:t>
            </a:r>
            <a:endParaRPr lang="de-CH"/>
          </a:p>
        </p:txBody>
      </p:sp>
      <p:sp>
        <p:nvSpPr>
          <p:cNvPr id="2" name="Rectangle 4">
            <a:extLst>
              <a:ext uri="{FF2B5EF4-FFF2-40B4-BE49-F238E27FC236}">
                <a16:creationId xmlns:a16="http://schemas.microsoft.com/office/drawing/2014/main" id="{5A1CE7AE-C8E3-3817-CB07-3BC1D3309F13}"/>
              </a:ext>
            </a:extLst>
          </p:cNvPr>
          <p:cNvSpPr>
            <a:spLocks noGrp="1" noChangeArrowheads="1"/>
          </p:cNvSpPr>
          <p:nvPr>
            <p:ph type="dt" sz="half" idx="10"/>
          </p:nvPr>
        </p:nvSpPr>
        <p:spPr>
          <a:ln/>
        </p:spPr>
        <p:txBody>
          <a:bodyPr/>
          <a:lstStyle>
            <a:lvl1pPr>
              <a:defRPr/>
            </a:lvl1pPr>
          </a:lstStyle>
          <a:p>
            <a:pPr>
              <a:defRPr/>
            </a:pPr>
            <a:endParaRPr lang="de-DE"/>
          </a:p>
        </p:txBody>
      </p:sp>
      <p:sp>
        <p:nvSpPr>
          <p:cNvPr id="3" name="Rectangle 5">
            <a:extLst>
              <a:ext uri="{FF2B5EF4-FFF2-40B4-BE49-F238E27FC236}">
                <a16:creationId xmlns:a16="http://schemas.microsoft.com/office/drawing/2014/main" id="{FF9EF59D-ED76-FB87-3449-40576D489B3D}"/>
              </a:ext>
            </a:extLst>
          </p:cNvPr>
          <p:cNvSpPr>
            <a:spLocks noGrp="1" noChangeArrowheads="1"/>
          </p:cNvSpPr>
          <p:nvPr>
            <p:ph type="ftr" sz="quarter" idx="11"/>
          </p:nvPr>
        </p:nvSpPr>
        <p:spPr>
          <a:ln/>
        </p:spPr>
        <p:txBody>
          <a:bodyPr/>
          <a:lstStyle>
            <a:lvl1pPr>
              <a:defRPr/>
            </a:lvl1pPr>
          </a:lstStyle>
          <a:p>
            <a:pPr>
              <a:defRPr/>
            </a:pPr>
            <a:endParaRPr lang="de-DE"/>
          </a:p>
        </p:txBody>
      </p:sp>
      <p:sp>
        <p:nvSpPr>
          <p:cNvPr id="4" name="Rectangle 6">
            <a:extLst>
              <a:ext uri="{FF2B5EF4-FFF2-40B4-BE49-F238E27FC236}">
                <a16:creationId xmlns:a16="http://schemas.microsoft.com/office/drawing/2014/main" id="{EB4B85F6-F4FF-8342-93E3-E3AB5E93EED8}"/>
              </a:ext>
            </a:extLst>
          </p:cNvPr>
          <p:cNvSpPr>
            <a:spLocks noGrp="1" noChangeArrowheads="1"/>
          </p:cNvSpPr>
          <p:nvPr>
            <p:ph type="sldNum" sz="quarter" idx="12"/>
          </p:nvPr>
        </p:nvSpPr>
        <p:spPr>
          <a:ln/>
        </p:spPr>
        <p:txBody>
          <a:bodyPr/>
          <a:lstStyle>
            <a:lvl1pPr>
              <a:defRPr/>
            </a:lvl1pPr>
          </a:lstStyle>
          <a:p>
            <a:fld id="{700D064D-F48F-4E5D-9E84-ADCBE95BD7C8}" type="slidenum">
              <a:rPr lang="de-DE" altLang="de-DE"/>
              <a:pPr/>
              <a:t>‹Nr.›</a:t>
            </a:fld>
            <a:endParaRPr lang="de-DE" altLang="de-DE"/>
          </a:p>
        </p:txBody>
      </p:sp>
    </p:spTree>
    <p:extLst>
      <p:ext uri="{BB962C8B-B14F-4D97-AF65-F5344CB8AC3E}">
        <p14:creationId xmlns:p14="http://schemas.microsoft.com/office/powerpoint/2010/main" val="481552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3_Leer">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de-DE"/>
              <a:t>Titelmasterformat durch Klicken bearbeiten</a:t>
            </a:r>
            <a:endParaRPr lang="de-CH"/>
          </a:p>
        </p:txBody>
      </p:sp>
      <p:sp>
        <p:nvSpPr>
          <p:cNvPr id="2" name="Rectangle 4">
            <a:extLst>
              <a:ext uri="{FF2B5EF4-FFF2-40B4-BE49-F238E27FC236}">
                <a16:creationId xmlns:a16="http://schemas.microsoft.com/office/drawing/2014/main" id="{5A1CE7AE-C8E3-3817-CB07-3BC1D3309F13}"/>
              </a:ext>
            </a:extLst>
          </p:cNvPr>
          <p:cNvSpPr>
            <a:spLocks noGrp="1" noChangeArrowheads="1"/>
          </p:cNvSpPr>
          <p:nvPr>
            <p:ph type="dt" sz="half" idx="10"/>
          </p:nvPr>
        </p:nvSpPr>
        <p:spPr>
          <a:ln/>
        </p:spPr>
        <p:txBody>
          <a:bodyPr/>
          <a:lstStyle>
            <a:lvl1pPr>
              <a:defRPr/>
            </a:lvl1pPr>
          </a:lstStyle>
          <a:p>
            <a:pPr>
              <a:defRPr/>
            </a:pPr>
            <a:endParaRPr lang="de-DE"/>
          </a:p>
        </p:txBody>
      </p:sp>
      <p:sp>
        <p:nvSpPr>
          <p:cNvPr id="3" name="Rectangle 5">
            <a:extLst>
              <a:ext uri="{FF2B5EF4-FFF2-40B4-BE49-F238E27FC236}">
                <a16:creationId xmlns:a16="http://schemas.microsoft.com/office/drawing/2014/main" id="{FF9EF59D-ED76-FB87-3449-40576D489B3D}"/>
              </a:ext>
            </a:extLst>
          </p:cNvPr>
          <p:cNvSpPr>
            <a:spLocks noGrp="1" noChangeArrowheads="1"/>
          </p:cNvSpPr>
          <p:nvPr>
            <p:ph type="ftr" sz="quarter" idx="11"/>
          </p:nvPr>
        </p:nvSpPr>
        <p:spPr>
          <a:ln/>
        </p:spPr>
        <p:txBody>
          <a:bodyPr/>
          <a:lstStyle>
            <a:lvl1pPr>
              <a:defRPr/>
            </a:lvl1pPr>
          </a:lstStyle>
          <a:p>
            <a:pPr>
              <a:defRPr/>
            </a:pPr>
            <a:endParaRPr lang="de-DE"/>
          </a:p>
        </p:txBody>
      </p:sp>
      <p:sp>
        <p:nvSpPr>
          <p:cNvPr id="4" name="Rectangle 6">
            <a:extLst>
              <a:ext uri="{FF2B5EF4-FFF2-40B4-BE49-F238E27FC236}">
                <a16:creationId xmlns:a16="http://schemas.microsoft.com/office/drawing/2014/main" id="{EB4B85F6-F4FF-8342-93E3-E3AB5E93EED8}"/>
              </a:ext>
            </a:extLst>
          </p:cNvPr>
          <p:cNvSpPr>
            <a:spLocks noGrp="1" noChangeArrowheads="1"/>
          </p:cNvSpPr>
          <p:nvPr>
            <p:ph type="sldNum" sz="quarter" idx="12"/>
          </p:nvPr>
        </p:nvSpPr>
        <p:spPr>
          <a:ln/>
        </p:spPr>
        <p:txBody>
          <a:bodyPr/>
          <a:lstStyle>
            <a:lvl1pPr>
              <a:defRPr/>
            </a:lvl1pPr>
          </a:lstStyle>
          <a:p>
            <a:fld id="{700D064D-F48F-4E5D-9E84-ADCBE95BD7C8}" type="slidenum">
              <a:rPr lang="de-DE" altLang="de-DE"/>
              <a:pPr/>
              <a:t>‹Nr.›</a:t>
            </a:fld>
            <a:endParaRPr lang="de-DE" altLang="de-DE"/>
          </a:p>
        </p:txBody>
      </p:sp>
    </p:spTree>
    <p:extLst>
      <p:ext uri="{BB962C8B-B14F-4D97-AF65-F5344CB8AC3E}">
        <p14:creationId xmlns:p14="http://schemas.microsoft.com/office/powerpoint/2010/main" val="31578597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4_Leer">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de-DE"/>
              <a:t>Titelmasterformat durch Klicken bearbeiten</a:t>
            </a:r>
            <a:endParaRPr lang="de-CH"/>
          </a:p>
        </p:txBody>
      </p:sp>
      <p:sp>
        <p:nvSpPr>
          <p:cNvPr id="2" name="Rectangle 4">
            <a:extLst>
              <a:ext uri="{FF2B5EF4-FFF2-40B4-BE49-F238E27FC236}">
                <a16:creationId xmlns:a16="http://schemas.microsoft.com/office/drawing/2014/main" id="{5A1CE7AE-C8E3-3817-CB07-3BC1D3309F13}"/>
              </a:ext>
            </a:extLst>
          </p:cNvPr>
          <p:cNvSpPr>
            <a:spLocks noGrp="1" noChangeArrowheads="1"/>
          </p:cNvSpPr>
          <p:nvPr>
            <p:ph type="dt" sz="half" idx="10"/>
          </p:nvPr>
        </p:nvSpPr>
        <p:spPr>
          <a:ln/>
        </p:spPr>
        <p:txBody>
          <a:bodyPr/>
          <a:lstStyle>
            <a:lvl1pPr>
              <a:defRPr/>
            </a:lvl1pPr>
          </a:lstStyle>
          <a:p>
            <a:pPr>
              <a:defRPr/>
            </a:pPr>
            <a:endParaRPr lang="de-DE"/>
          </a:p>
        </p:txBody>
      </p:sp>
      <p:sp>
        <p:nvSpPr>
          <p:cNvPr id="3" name="Rectangle 5">
            <a:extLst>
              <a:ext uri="{FF2B5EF4-FFF2-40B4-BE49-F238E27FC236}">
                <a16:creationId xmlns:a16="http://schemas.microsoft.com/office/drawing/2014/main" id="{FF9EF59D-ED76-FB87-3449-40576D489B3D}"/>
              </a:ext>
            </a:extLst>
          </p:cNvPr>
          <p:cNvSpPr>
            <a:spLocks noGrp="1" noChangeArrowheads="1"/>
          </p:cNvSpPr>
          <p:nvPr>
            <p:ph type="ftr" sz="quarter" idx="11"/>
          </p:nvPr>
        </p:nvSpPr>
        <p:spPr>
          <a:ln/>
        </p:spPr>
        <p:txBody>
          <a:bodyPr/>
          <a:lstStyle>
            <a:lvl1pPr>
              <a:defRPr/>
            </a:lvl1pPr>
          </a:lstStyle>
          <a:p>
            <a:pPr>
              <a:defRPr/>
            </a:pPr>
            <a:endParaRPr lang="de-DE"/>
          </a:p>
        </p:txBody>
      </p:sp>
      <p:sp>
        <p:nvSpPr>
          <p:cNvPr id="4" name="Rectangle 6">
            <a:extLst>
              <a:ext uri="{FF2B5EF4-FFF2-40B4-BE49-F238E27FC236}">
                <a16:creationId xmlns:a16="http://schemas.microsoft.com/office/drawing/2014/main" id="{EB4B85F6-F4FF-8342-93E3-E3AB5E93EED8}"/>
              </a:ext>
            </a:extLst>
          </p:cNvPr>
          <p:cNvSpPr>
            <a:spLocks noGrp="1" noChangeArrowheads="1"/>
          </p:cNvSpPr>
          <p:nvPr>
            <p:ph type="sldNum" sz="quarter" idx="12"/>
          </p:nvPr>
        </p:nvSpPr>
        <p:spPr>
          <a:ln/>
        </p:spPr>
        <p:txBody>
          <a:bodyPr/>
          <a:lstStyle>
            <a:lvl1pPr>
              <a:defRPr/>
            </a:lvl1pPr>
          </a:lstStyle>
          <a:p>
            <a:fld id="{700D064D-F48F-4E5D-9E84-ADCBE95BD7C8}" type="slidenum">
              <a:rPr lang="de-DE" altLang="de-DE"/>
              <a:pPr/>
              <a:t>‹Nr.›</a:t>
            </a:fld>
            <a:endParaRPr lang="de-DE" altLang="de-DE"/>
          </a:p>
        </p:txBody>
      </p:sp>
    </p:spTree>
    <p:extLst>
      <p:ext uri="{BB962C8B-B14F-4D97-AF65-F5344CB8AC3E}">
        <p14:creationId xmlns:p14="http://schemas.microsoft.com/office/powerpoint/2010/main" val="408683708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5_Leer">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de-DE"/>
              <a:t>Titelmasterformat durch Klicken bearbeiten</a:t>
            </a:r>
            <a:endParaRPr lang="de-CH"/>
          </a:p>
        </p:txBody>
      </p:sp>
      <p:sp>
        <p:nvSpPr>
          <p:cNvPr id="2" name="Rectangle 4">
            <a:extLst>
              <a:ext uri="{FF2B5EF4-FFF2-40B4-BE49-F238E27FC236}">
                <a16:creationId xmlns:a16="http://schemas.microsoft.com/office/drawing/2014/main" id="{5A1CE7AE-C8E3-3817-CB07-3BC1D3309F13}"/>
              </a:ext>
            </a:extLst>
          </p:cNvPr>
          <p:cNvSpPr>
            <a:spLocks noGrp="1" noChangeArrowheads="1"/>
          </p:cNvSpPr>
          <p:nvPr>
            <p:ph type="dt" sz="half" idx="10"/>
          </p:nvPr>
        </p:nvSpPr>
        <p:spPr>
          <a:ln/>
        </p:spPr>
        <p:txBody>
          <a:bodyPr/>
          <a:lstStyle>
            <a:lvl1pPr>
              <a:defRPr/>
            </a:lvl1pPr>
          </a:lstStyle>
          <a:p>
            <a:pPr>
              <a:defRPr/>
            </a:pPr>
            <a:endParaRPr lang="de-DE"/>
          </a:p>
        </p:txBody>
      </p:sp>
      <p:sp>
        <p:nvSpPr>
          <p:cNvPr id="3" name="Rectangle 5">
            <a:extLst>
              <a:ext uri="{FF2B5EF4-FFF2-40B4-BE49-F238E27FC236}">
                <a16:creationId xmlns:a16="http://schemas.microsoft.com/office/drawing/2014/main" id="{FF9EF59D-ED76-FB87-3449-40576D489B3D}"/>
              </a:ext>
            </a:extLst>
          </p:cNvPr>
          <p:cNvSpPr>
            <a:spLocks noGrp="1" noChangeArrowheads="1"/>
          </p:cNvSpPr>
          <p:nvPr>
            <p:ph type="ftr" sz="quarter" idx="11"/>
          </p:nvPr>
        </p:nvSpPr>
        <p:spPr>
          <a:ln/>
        </p:spPr>
        <p:txBody>
          <a:bodyPr/>
          <a:lstStyle>
            <a:lvl1pPr>
              <a:defRPr/>
            </a:lvl1pPr>
          </a:lstStyle>
          <a:p>
            <a:pPr>
              <a:defRPr/>
            </a:pPr>
            <a:endParaRPr lang="de-DE"/>
          </a:p>
        </p:txBody>
      </p:sp>
      <p:sp>
        <p:nvSpPr>
          <p:cNvPr id="4" name="Rectangle 6">
            <a:extLst>
              <a:ext uri="{FF2B5EF4-FFF2-40B4-BE49-F238E27FC236}">
                <a16:creationId xmlns:a16="http://schemas.microsoft.com/office/drawing/2014/main" id="{EB4B85F6-F4FF-8342-93E3-E3AB5E93EED8}"/>
              </a:ext>
            </a:extLst>
          </p:cNvPr>
          <p:cNvSpPr>
            <a:spLocks noGrp="1" noChangeArrowheads="1"/>
          </p:cNvSpPr>
          <p:nvPr>
            <p:ph type="sldNum" sz="quarter" idx="12"/>
          </p:nvPr>
        </p:nvSpPr>
        <p:spPr>
          <a:ln/>
        </p:spPr>
        <p:txBody>
          <a:bodyPr/>
          <a:lstStyle>
            <a:lvl1pPr>
              <a:defRPr/>
            </a:lvl1pPr>
          </a:lstStyle>
          <a:p>
            <a:fld id="{700D064D-F48F-4E5D-9E84-ADCBE95BD7C8}" type="slidenum">
              <a:rPr lang="de-DE" altLang="de-DE"/>
              <a:pPr/>
              <a:t>‹Nr.›</a:t>
            </a:fld>
            <a:endParaRPr lang="de-DE" altLang="de-DE"/>
          </a:p>
        </p:txBody>
      </p:sp>
    </p:spTree>
    <p:extLst>
      <p:ext uri="{BB962C8B-B14F-4D97-AF65-F5344CB8AC3E}">
        <p14:creationId xmlns:p14="http://schemas.microsoft.com/office/powerpoint/2010/main" val="198089633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6_Leer">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de-DE"/>
              <a:t>Titelmasterformat durch Klicken bearbeiten</a:t>
            </a:r>
            <a:endParaRPr lang="de-CH"/>
          </a:p>
        </p:txBody>
      </p:sp>
      <p:sp>
        <p:nvSpPr>
          <p:cNvPr id="2" name="Rectangle 4">
            <a:extLst>
              <a:ext uri="{FF2B5EF4-FFF2-40B4-BE49-F238E27FC236}">
                <a16:creationId xmlns:a16="http://schemas.microsoft.com/office/drawing/2014/main" id="{5A1CE7AE-C8E3-3817-CB07-3BC1D3309F13}"/>
              </a:ext>
            </a:extLst>
          </p:cNvPr>
          <p:cNvSpPr>
            <a:spLocks noGrp="1" noChangeArrowheads="1"/>
          </p:cNvSpPr>
          <p:nvPr>
            <p:ph type="dt" sz="half" idx="10"/>
          </p:nvPr>
        </p:nvSpPr>
        <p:spPr>
          <a:ln/>
        </p:spPr>
        <p:txBody>
          <a:bodyPr/>
          <a:lstStyle>
            <a:lvl1pPr>
              <a:defRPr/>
            </a:lvl1pPr>
          </a:lstStyle>
          <a:p>
            <a:pPr>
              <a:defRPr/>
            </a:pPr>
            <a:endParaRPr lang="de-DE"/>
          </a:p>
        </p:txBody>
      </p:sp>
      <p:sp>
        <p:nvSpPr>
          <p:cNvPr id="3" name="Rectangle 5">
            <a:extLst>
              <a:ext uri="{FF2B5EF4-FFF2-40B4-BE49-F238E27FC236}">
                <a16:creationId xmlns:a16="http://schemas.microsoft.com/office/drawing/2014/main" id="{FF9EF59D-ED76-FB87-3449-40576D489B3D}"/>
              </a:ext>
            </a:extLst>
          </p:cNvPr>
          <p:cNvSpPr>
            <a:spLocks noGrp="1" noChangeArrowheads="1"/>
          </p:cNvSpPr>
          <p:nvPr>
            <p:ph type="ftr" sz="quarter" idx="11"/>
          </p:nvPr>
        </p:nvSpPr>
        <p:spPr>
          <a:ln/>
        </p:spPr>
        <p:txBody>
          <a:bodyPr/>
          <a:lstStyle>
            <a:lvl1pPr>
              <a:defRPr/>
            </a:lvl1pPr>
          </a:lstStyle>
          <a:p>
            <a:pPr>
              <a:defRPr/>
            </a:pPr>
            <a:endParaRPr lang="de-DE"/>
          </a:p>
        </p:txBody>
      </p:sp>
      <p:sp>
        <p:nvSpPr>
          <p:cNvPr id="4" name="Rectangle 6">
            <a:extLst>
              <a:ext uri="{FF2B5EF4-FFF2-40B4-BE49-F238E27FC236}">
                <a16:creationId xmlns:a16="http://schemas.microsoft.com/office/drawing/2014/main" id="{EB4B85F6-F4FF-8342-93E3-E3AB5E93EED8}"/>
              </a:ext>
            </a:extLst>
          </p:cNvPr>
          <p:cNvSpPr>
            <a:spLocks noGrp="1" noChangeArrowheads="1"/>
          </p:cNvSpPr>
          <p:nvPr>
            <p:ph type="sldNum" sz="quarter" idx="12"/>
          </p:nvPr>
        </p:nvSpPr>
        <p:spPr>
          <a:ln/>
        </p:spPr>
        <p:txBody>
          <a:bodyPr/>
          <a:lstStyle>
            <a:lvl1pPr>
              <a:defRPr/>
            </a:lvl1pPr>
          </a:lstStyle>
          <a:p>
            <a:fld id="{700D064D-F48F-4E5D-9E84-ADCBE95BD7C8}" type="slidenum">
              <a:rPr lang="de-DE" altLang="de-DE"/>
              <a:pPr/>
              <a:t>‹Nr.›</a:t>
            </a:fld>
            <a:endParaRPr lang="de-DE" altLang="de-DE"/>
          </a:p>
        </p:txBody>
      </p:sp>
    </p:spTree>
    <p:extLst>
      <p:ext uri="{BB962C8B-B14F-4D97-AF65-F5344CB8AC3E}">
        <p14:creationId xmlns:p14="http://schemas.microsoft.com/office/powerpoint/2010/main" val="128458503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userDrawn="1">
  <p:cSld name="1_Einsteigefolie_a">
    <p:bg>
      <p:bgPr>
        <a:solidFill>
          <a:schemeClr val="bg1"/>
        </a:solidFill>
        <a:effectLst/>
      </p:bgPr>
    </p:bg>
    <p:spTree>
      <p:nvGrpSpPr>
        <p:cNvPr id="1" name=""/>
        <p:cNvGrpSpPr/>
        <p:nvPr/>
      </p:nvGrpSpPr>
      <p:grpSpPr>
        <a:xfrm>
          <a:off x="0" y="0"/>
          <a:ext cx="0" cy="0"/>
          <a:chOff x="0" y="0"/>
          <a:chExt cx="0" cy="0"/>
        </a:xfrm>
      </p:grpSpPr>
      <p:sp>
        <p:nvSpPr>
          <p:cNvPr id="2" name="Rectangle 14">
            <a:extLst>
              <a:ext uri="{FF2B5EF4-FFF2-40B4-BE49-F238E27FC236}">
                <a16:creationId xmlns:a16="http://schemas.microsoft.com/office/drawing/2014/main" id="{06D26ADC-B132-D3A8-E0B0-F132464ACBAD}"/>
              </a:ext>
            </a:extLst>
          </p:cNvPr>
          <p:cNvSpPr>
            <a:spLocks noChangeArrowheads="1"/>
          </p:cNvSpPr>
          <p:nvPr userDrawn="1"/>
        </p:nvSpPr>
        <p:spPr bwMode="auto">
          <a:xfrm>
            <a:off x="-6251" y="1199304"/>
            <a:ext cx="12198252" cy="288000"/>
          </a:xfrm>
          <a:prstGeom prst="rect">
            <a:avLst/>
          </a:prstGeom>
          <a:solidFill>
            <a:srgbClr val="E61B1F"/>
          </a:solidFill>
          <a:ln>
            <a:noFill/>
          </a:ln>
        </p:spPr>
        <p:txBody>
          <a:bodyPr wrap="none" lIns="97252" tIns="48627" rIns="97252" bIns="48627" anchor="ctr"/>
          <a:lstStyle>
            <a:lvl1pPr eaLnBrk="0" hangingPunct="0">
              <a:defRPr>
                <a:solidFill>
                  <a:schemeClr val="tx1"/>
                </a:solidFill>
                <a:latin typeface="Arial" charset="0"/>
                <a:ea typeface="ＭＳ Ｐゴシック" pitchFamily="1" charset="-128"/>
              </a:defRPr>
            </a:lvl1pPr>
            <a:lvl2pPr marL="742950" indent="-285750" eaLnBrk="0" hangingPunct="0">
              <a:defRPr>
                <a:solidFill>
                  <a:schemeClr val="tx1"/>
                </a:solidFill>
                <a:latin typeface="Arial" charset="0"/>
                <a:ea typeface="ＭＳ Ｐゴシック" pitchFamily="1" charset="-128"/>
              </a:defRPr>
            </a:lvl2pPr>
            <a:lvl3pPr marL="1143000" indent="-228600" eaLnBrk="0" hangingPunct="0">
              <a:defRPr>
                <a:solidFill>
                  <a:schemeClr val="tx1"/>
                </a:solidFill>
                <a:latin typeface="Arial" charset="0"/>
                <a:ea typeface="ＭＳ Ｐゴシック" pitchFamily="1" charset="-128"/>
              </a:defRPr>
            </a:lvl3pPr>
            <a:lvl4pPr marL="1600200" indent="-228600" eaLnBrk="0" hangingPunct="0">
              <a:defRPr>
                <a:solidFill>
                  <a:schemeClr val="tx1"/>
                </a:solidFill>
                <a:latin typeface="Arial" charset="0"/>
                <a:ea typeface="ＭＳ Ｐゴシック" pitchFamily="1" charset="-128"/>
              </a:defRPr>
            </a:lvl4pPr>
            <a:lvl5pPr marL="2057400" indent="-228600" eaLnBrk="0" hangingPunct="0">
              <a:defRPr>
                <a:solidFill>
                  <a:schemeClr val="tx1"/>
                </a:solidFill>
                <a:latin typeface="Arial" charset="0"/>
                <a:ea typeface="ＭＳ Ｐゴシック" pitchFamily="1"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1"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1"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1"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1" charset="-128"/>
              </a:defRPr>
            </a:lvl9pPr>
          </a:lstStyle>
          <a:p>
            <a:pPr eaLnBrk="1" hangingPunct="1">
              <a:defRPr/>
            </a:pPr>
            <a:endParaRPr lang="en-US" altLang="de-DE" sz="2400" dirty="0">
              <a:latin typeface="Times" pitchFamily="18" charset="0"/>
              <a:cs typeface="+mn-cs"/>
            </a:endParaRPr>
          </a:p>
        </p:txBody>
      </p:sp>
      <p:pic>
        <p:nvPicPr>
          <p:cNvPr id="4" name="Grafik 3" descr="Ein Bild, das Symbol, Grafiken, Logo, Kreis enthält.&#10;&#10;Automatisch generierte Beschreibung">
            <a:extLst>
              <a:ext uri="{FF2B5EF4-FFF2-40B4-BE49-F238E27FC236}">
                <a16:creationId xmlns:a16="http://schemas.microsoft.com/office/drawing/2014/main" id="{F319CE52-EFEE-870E-E075-2F15130C960F}"/>
              </a:ext>
            </a:extLst>
          </p:cNvPr>
          <p:cNvPicPr>
            <a:picLocks noChangeAspect="1"/>
          </p:cNvPicPr>
          <p:nvPr userDrawn="1"/>
        </p:nvPicPr>
        <p:blipFill>
          <a:blip r:embed="rId2"/>
          <a:stretch>
            <a:fillRect/>
          </a:stretch>
        </p:blipFill>
        <p:spPr>
          <a:xfrm>
            <a:off x="5711958" y="934303"/>
            <a:ext cx="768085" cy="771181"/>
          </a:xfrm>
          <a:prstGeom prst="rect">
            <a:avLst/>
          </a:prstGeom>
        </p:spPr>
      </p:pic>
      <p:sp>
        <p:nvSpPr>
          <p:cNvPr id="3" name="Inhaltsplatzhalter 5">
            <a:extLst>
              <a:ext uri="{FF2B5EF4-FFF2-40B4-BE49-F238E27FC236}">
                <a16:creationId xmlns:a16="http://schemas.microsoft.com/office/drawing/2014/main" id="{05B39FFA-6100-28BD-1074-9F8A1B697FEF}"/>
              </a:ext>
            </a:extLst>
          </p:cNvPr>
          <p:cNvSpPr>
            <a:spLocks noGrp="1"/>
          </p:cNvSpPr>
          <p:nvPr>
            <p:ph sz="quarter" idx="10" hasCustomPrompt="1"/>
          </p:nvPr>
        </p:nvSpPr>
        <p:spPr>
          <a:xfrm>
            <a:off x="4367808" y="2372883"/>
            <a:ext cx="3456384" cy="1013184"/>
          </a:xfrm>
          <a:prstGeom prst="rect">
            <a:avLst/>
          </a:prstGeom>
        </p:spPr>
        <p:txBody>
          <a:bodyPr/>
          <a:lstStyle>
            <a:lvl1pPr algn="r">
              <a:defRPr sz="6400" b="1">
                <a:solidFill>
                  <a:schemeClr val="tx1"/>
                </a:solidFill>
              </a:defRPr>
            </a:lvl1pPr>
            <a:lvl2pPr marL="0" indent="0">
              <a:buFontTx/>
              <a:buNone/>
              <a:defRPr sz="1920" b="1"/>
            </a:lvl2pPr>
          </a:lstStyle>
          <a:p>
            <a:pPr lvl="0"/>
            <a:r>
              <a:rPr lang="de-DE" dirty="0"/>
              <a:t>Herzlich</a:t>
            </a:r>
          </a:p>
        </p:txBody>
      </p:sp>
      <p:sp>
        <p:nvSpPr>
          <p:cNvPr id="7" name="Inhaltsplatzhalter 5">
            <a:extLst>
              <a:ext uri="{FF2B5EF4-FFF2-40B4-BE49-F238E27FC236}">
                <a16:creationId xmlns:a16="http://schemas.microsoft.com/office/drawing/2014/main" id="{F2DFA7F2-0E4C-2594-A7C0-C59D2B39CCF1}"/>
              </a:ext>
            </a:extLst>
          </p:cNvPr>
          <p:cNvSpPr>
            <a:spLocks noGrp="1"/>
          </p:cNvSpPr>
          <p:nvPr>
            <p:ph sz="quarter" idx="11" hasCustomPrompt="1"/>
          </p:nvPr>
        </p:nvSpPr>
        <p:spPr>
          <a:xfrm>
            <a:off x="3599723" y="3248285"/>
            <a:ext cx="5088565" cy="1013184"/>
          </a:xfrm>
          <a:prstGeom prst="rect">
            <a:avLst/>
          </a:prstGeom>
        </p:spPr>
        <p:txBody>
          <a:bodyPr/>
          <a:lstStyle>
            <a:lvl1pPr algn="l">
              <a:defRPr sz="6400" b="1">
                <a:solidFill>
                  <a:schemeClr val="tx1"/>
                </a:solidFill>
              </a:defRPr>
            </a:lvl1pPr>
            <a:lvl2pPr marL="0" indent="0">
              <a:buFontTx/>
              <a:buNone/>
              <a:defRPr sz="1920" b="1"/>
            </a:lvl2pPr>
          </a:lstStyle>
          <a:p>
            <a:pPr lvl="0"/>
            <a:r>
              <a:rPr lang="de-DE" dirty="0"/>
              <a:t>willkommen</a:t>
            </a:r>
          </a:p>
        </p:txBody>
      </p:sp>
    </p:spTree>
    <p:extLst>
      <p:ext uri="{BB962C8B-B14F-4D97-AF65-F5344CB8AC3E}">
        <p14:creationId xmlns:p14="http://schemas.microsoft.com/office/powerpoint/2010/main" val="278660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2" fill="hold" grpId="0" nodeType="clickEffect">
                                  <p:stCondLst>
                                    <p:cond delay="0"/>
                                  </p:stCondLst>
                                  <p:childTnLst>
                                    <p:anim calcmode="lin" valueType="num">
                                      <p:cBhvr additive="base">
                                        <p:cTn id="6" dur="1000"/>
                                        <p:tgtEl>
                                          <p:spTgt spid="3">
                                            <p:txEl>
                                              <p:pRg st="0" end="0"/>
                                            </p:txEl>
                                          </p:spTgt>
                                        </p:tgtEl>
                                        <p:attrNameLst>
                                          <p:attrName>ppt_x</p:attrName>
                                        </p:attrNameLst>
                                      </p:cBhvr>
                                      <p:tavLst>
                                        <p:tav tm="0">
                                          <p:val>
                                            <p:strVal val="ppt_x"/>
                                          </p:val>
                                        </p:tav>
                                        <p:tav tm="100000">
                                          <p:val>
                                            <p:strVal val="1+ppt_w/2"/>
                                          </p:val>
                                        </p:tav>
                                      </p:tavLst>
                                    </p:anim>
                                    <p:anim calcmode="lin" valueType="num">
                                      <p:cBhvr additive="base">
                                        <p:cTn id="7" dur="1000"/>
                                        <p:tgtEl>
                                          <p:spTgt spid="3">
                                            <p:txEl>
                                              <p:pRg st="0" end="0"/>
                                            </p:txEl>
                                          </p:spTgt>
                                        </p:tgtEl>
                                        <p:attrNameLst>
                                          <p:attrName>ppt_y</p:attrName>
                                        </p:attrNameLst>
                                      </p:cBhvr>
                                      <p:tavLst>
                                        <p:tav tm="0">
                                          <p:val>
                                            <p:strVal val="ppt_y"/>
                                          </p:val>
                                        </p:tav>
                                        <p:tav tm="100000">
                                          <p:val>
                                            <p:strVal val="ppt_y"/>
                                          </p:val>
                                        </p:tav>
                                      </p:tavLst>
                                    </p:anim>
                                    <p:set>
                                      <p:cBhvr>
                                        <p:cTn id="8" dur="1" fill="hold">
                                          <p:stCondLst>
                                            <p:cond delay="999"/>
                                          </p:stCondLst>
                                        </p:cTn>
                                        <p:tgtEl>
                                          <p:spTgt spid="3">
                                            <p:txEl>
                                              <p:pRg st="0" end="0"/>
                                            </p:txEl>
                                          </p:spTgt>
                                        </p:tgtEl>
                                        <p:attrNameLst>
                                          <p:attrName>style.visibility</p:attrName>
                                        </p:attrNameLst>
                                      </p:cBhvr>
                                      <p:to>
                                        <p:strVal val="hidden"/>
                                      </p:to>
                                    </p:set>
                                  </p:childTnLst>
                                </p:cTn>
                              </p:par>
                              <p:par>
                                <p:cTn id="9" presetID="2" presetClass="exit" presetSubtype="8" fill="hold" grpId="0" nodeType="withEffect">
                                  <p:stCondLst>
                                    <p:cond delay="0"/>
                                  </p:stCondLst>
                                  <p:childTnLst>
                                    <p:anim calcmode="lin" valueType="num">
                                      <p:cBhvr additive="base">
                                        <p:cTn id="10" dur="1000"/>
                                        <p:tgtEl>
                                          <p:spTgt spid="7">
                                            <p:txEl>
                                              <p:pRg st="0" end="0"/>
                                            </p:txEl>
                                          </p:spTgt>
                                        </p:tgtEl>
                                        <p:attrNameLst>
                                          <p:attrName>ppt_x</p:attrName>
                                        </p:attrNameLst>
                                      </p:cBhvr>
                                      <p:tavLst>
                                        <p:tav tm="0">
                                          <p:val>
                                            <p:strVal val="ppt_x"/>
                                          </p:val>
                                        </p:tav>
                                        <p:tav tm="100000">
                                          <p:val>
                                            <p:strVal val="0-ppt_w/2"/>
                                          </p:val>
                                        </p:tav>
                                      </p:tavLst>
                                    </p:anim>
                                    <p:anim calcmode="lin" valueType="num">
                                      <p:cBhvr additive="base">
                                        <p:cTn id="11" dur="1000"/>
                                        <p:tgtEl>
                                          <p:spTgt spid="7">
                                            <p:txEl>
                                              <p:pRg st="0" end="0"/>
                                            </p:txEl>
                                          </p:spTgt>
                                        </p:tgtEl>
                                        <p:attrNameLst>
                                          <p:attrName>ppt_y</p:attrName>
                                        </p:attrNameLst>
                                      </p:cBhvr>
                                      <p:tavLst>
                                        <p:tav tm="0">
                                          <p:val>
                                            <p:strVal val="ppt_y"/>
                                          </p:val>
                                        </p:tav>
                                        <p:tav tm="100000">
                                          <p:val>
                                            <p:strVal val="ppt_y"/>
                                          </p:val>
                                        </p:tav>
                                      </p:tavLst>
                                    </p:anim>
                                    <p:set>
                                      <p:cBhvr>
                                        <p:cTn id="12" dur="1" fill="hold">
                                          <p:stCondLst>
                                            <p:cond delay="999"/>
                                          </p:stCondLst>
                                        </p:cTn>
                                        <p:tgtEl>
                                          <p:spTgt spid="7">
                                            <p:txEl>
                                              <p:pRg st="0" end="0"/>
                                            </p:txEl>
                                          </p:spTgt>
                                        </p:tgtEl>
                                        <p:attrNameLst>
                                          <p:attrName>style.visibility</p:attrName>
                                        </p:attrNameLst>
                                      </p:cBhvr>
                                      <p:to>
                                        <p:strVal val="hidden"/>
                                      </p:to>
                                    </p:set>
                                  </p:childTnLst>
                                </p:cTn>
                              </p:par>
                              <p:par>
                                <p:cTn id="13" presetID="10" presetClass="exit" presetSubtype="0" fill="hold" nodeType="withEffect">
                                  <p:stCondLst>
                                    <p:cond delay="250"/>
                                  </p:stCondLst>
                                  <p:childTnLst>
                                    <p:animEffect transition="out" filter="fade">
                                      <p:cBhvr>
                                        <p:cTn id="14" dur="500"/>
                                        <p:tgtEl>
                                          <p:spTgt spid="4"/>
                                        </p:tgtEl>
                                      </p:cBhvr>
                                    </p:animEffect>
                                    <p:set>
                                      <p:cBhvr>
                                        <p:cTn id="15" dur="1" fill="hold">
                                          <p:stCondLst>
                                            <p:cond delay="499"/>
                                          </p:stCondLst>
                                        </p:cTn>
                                        <p:tgtEl>
                                          <p:spTgt spid="4"/>
                                        </p:tgtEl>
                                        <p:attrNameLst>
                                          <p:attrName>style.visibility</p:attrName>
                                        </p:attrNameLst>
                                      </p:cBhvr>
                                      <p:to>
                                        <p:strVal val="hidden"/>
                                      </p:to>
                                    </p:set>
                                  </p:childTnLst>
                                </p:cTn>
                              </p:par>
                              <p:par>
                                <p:cTn id="16" presetID="10" presetClass="exit" presetSubtype="0" fill="hold" grpId="0" nodeType="withEffect">
                                  <p:stCondLst>
                                    <p:cond delay="0"/>
                                  </p:stCondLst>
                                  <p:childTnLst>
                                    <p:animEffect transition="out" filter="fade">
                                      <p:cBhvr>
                                        <p:cTn id="17" dur="500"/>
                                        <p:tgtEl>
                                          <p:spTgt spid="2"/>
                                        </p:tgtEl>
                                      </p:cBhvr>
                                    </p:animEffect>
                                    <p:set>
                                      <p:cBhvr>
                                        <p:cTn id="18"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tmplLst>
          <p:tmpl lvl="1">
            <p:tnLst>
              <p:par>
                <p:cTn presetID="2" presetClass="exit" presetSubtype="2" fill="hold" nodeType="clickEffect">
                  <p:stCondLst>
                    <p:cond delay="0"/>
                  </p:stCondLst>
                  <p:childTnLst>
                    <p:anim calcmode="lin" valueType="num">
                      <p:cBhvr additive="base">
                        <p:cTn dur="1000"/>
                        <p:tgtEl>
                          <p:spTgt spid="3"/>
                        </p:tgtEl>
                        <p:attrNameLst>
                          <p:attrName>ppt_x</p:attrName>
                        </p:attrNameLst>
                      </p:cBhvr>
                      <p:tavLst>
                        <p:tav tm="0">
                          <p:val>
                            <p:strVal val="ppt_x"/>
                          </p:val>
                        </p:tav>
                        <p:tav tm="100000">
                          <p:val>
                            <p:strVal val="1+ppt_w/2"/>
                          </p:val>
                        </p:tav>
                      </p:tavLst>
                    </p:anim>
                    <p:anim calcmode="lin" valueType="num">
                      <p:cBhvr additive="base">
                        <p:cTn dur="1000"/>
                        <p:tgtEl>
                          <p:spTgt spid="3"/>
                        </p:tgtEl>
                        <p:attrNameLst>
                          <p:attrName>ppt_y</p:attrName>
                        </p:attrNameLst>
                      </p:cBhvr>
                      <p:tavLst>
                        <p:tav tm="0">
                          <p:val>
                            <p:strVal val="ppt_y"/>
                          </p:val>
                        </p:tav>
                        <p:tav tm="100000">
                          <p:val>
                            <p:strVal val="ppt_y"/>
                          </p:val>
                        </p:tav>
                      </p:tavLst>
                    </p:anim>
                    <p:set>
                      <p:cBhvr>
                        <p:cTn dur="1" fill="hold">
                          <p:stCondLst>
                            <p:cond delay="999"/>
                          </p:stCondLst>
                        </p:cTn>
                        <p:tgtEl>
                          <p:spTgt spid="3"/>
                        </p:tgtEl>
                        <p:attrNameLst>
                          <p:attrName>style.visibility</p:attrName>
                        </p:attrNameLst>
                      </p:cBhvr>
                      <p:to>
                        <p:strVal val="hidden"/>
                      </p:to>
                    </p:set>
                  </p:childTnLst>
                </p:cTn>
              </p:par>
            </p:tnLst>
          </p:tmpl>
        </p:tmplLst>
      </p:bldP>
      <p:bldP spid="7" grpId="0" build="p">
        <p:tmplLst>
          <p:tmpl lvl="1">
            <p:tnLst>
              <p:par>
                <p:cTn presetID="2" presetClass="exit" presetSubtype="8" fill="hold" nodeType="withEffect">
                  <p:stCondLst>
                    <p:cond delay="0"/>
                  </p:stCondLst>
                  <p:childTnLst>
                    <p:anim calcmode="lin" valueType="num">
                      <p:cBhvr additive="base">
                        <p:cTn dur="1000"/>
                        <p:tgtEl>
                          <p:spTgt spid="7"/>
                        </p:tgtEl>
                        <p:attrNameLst>
                          <p:attrName>ppt_x</p:attrName>
                        </p:attrNameLst>
                      </p:cBhvr>
                      <p:tavLst>
                        <p:tav tm="0">
                          <p:val>
                            <p:strVal val="ppt_x"/>
                          </p:val>
                        </p:tav>
                        <p:tav tm="100000">
                          <p:val>
                            <p:strVal val="0-ppt_w/2"/>
                          </p:val>
                        </p:tav>
                      </p:tavLst>
                    </p:anim>
                    <p:anim calcmode="lin" valueType="num">
                      <p:cBhvr additive="base">
                        <p:cTn dur="1000"/>
                        <p:tgtEl>
                          <p:spTgt spid="7"/>
                        </p:tgtEl>
                        <p:attrNameLst>
                          <p:attrName>ppt_y</p:attrName>
                        </p:attrNameLst>
                      </p:cBhvr>
                      <p:tavLst>
                        <p:tav tm="0">
                          <p:val>
                            <p:strVal val="ppt_y"/>
                          </p:val>
                        </p:tav>
                        <p:tav tm="100000">
                          <p:val>
                            <p:strVal val="ppt_y"/>
                          </p:val>
                        </p:tav>
                      </p:tavLst>
                    </p:anim>
                    <p:set>
                      <p:cBhvr>
                        <p:cTn dur="1" fill="hold">
                          <p:stCondLst>
                            <p:cond delay="999"/>
                          </p:stCondLst>
                        </p:cTn>
                        <p:tgtEl>
                          <p:spTgt spid="7"/>
                        </p:tgtEl>
                        <p:attrNameLst>
                          <p:attrName>style.visibility</p:attrName>
                        </p:attrNameLst>
                      </p:cBhvr>
                      <p:to>
                        <p:strVal val="hidden"/>
                      </p:to>
                    </p:set>
                  </p:childTnLst>
                </p:cTn>
              </p:par>
            </p:tnLst>
          </p:tmpl>
        </p:tmplLst>
      </p:bldP>
    </p:bldLst>
  </p:timing>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userDrawn="1">
  <p:cSld name="2_Titel">
    <p:spTree>
      <p:nvGrpSpPr>
        <p:cNvPr id="1" name=""/>
        <p:cNvGrpSpPr/>
        <p:nvPr/>
      </p:nvGrpSpPr>
      <p:grpSpPr>
        <a:xfrm>
          <a:off x="0" y="0"/>
          <a:ext cx="0" cy="0"/>
          <a:chOff x="0" y="0"/>
          <a:chExt cx="0" cy="0"/>
        </a:xfrm>
      </p:grpSpPr>
      <p:sp>
        <p:nvSpPr>
          <p:cNvPr id="8" name="Rectangle 14">
            <a:extLst>
              <a:ext uri="{FF2B5EF4-FFF2-40B4-BE49-F238E27FC236}">
                <a16:creationId xmlns:a16="http://schemas.microsoft.com/office/drawing/2014/main" id="{C4FFD0DF-D92F-ADEF-628C-679F3D79B7F4}"/>
              </a:ext>
            </a:extLst>
          </p:cNvPr>
          <p:cNvSpPr>
            <a:spLocks noChangeArrowheads="1"/>
          </p:cNvSpPr>
          <p:nvPr userDrawn="1"/>
        </p:nvSpPr>
        <p:spPr bwMode="auto">
          <a:xfrm>
            <a:off x="9360363" y="309513"/>
            <a:ext cx="2831637" cy="288000"/>
          </a:xfrm>
          <a:prstGeom prst="rect">
            <a:avLst/>
          </a:prstGeom>
          <a:solidFill>
            <a:srgbClr val="DCE3EC"/>
          </a:solidFill>
          <a:ln>
            <a:noFill/>
          </a:ln>
        </p:spPr>
        <p:txBody>
          <a:bodyPr wrap="none" lIns="97252" tIns="48627" rIns="97252" bIns="48627" anchor="ctr"/>
          <a:lstStyle>
            <a:lvl1pPr eaLnBrk="0" hangingPunct="0">
              <a:defRPr>
                <a:solidFill>
                  <a:schemeClr val="tx1"/>
                </a:solidFill>
                <a:latin typeface="Arial" charset="0"/>
                <a:ea typeface="ＭＳ Ｐゴシック" pitchFamily="1" charset="-128"/>
              </a:defRPr>
            </a:lvl1pPr>
            <a:lvl2pPr marL="742950" indent="-285750" eaLnBrk="0" hangingPunct="0">
              <a:defRPr>
                <a:solidFill>
                  <a:schemeClr val="tx1"/>
                </a:solidFill>
                <a:latin typeface="Arial" charset="0"/>
                <a:ea typeface="ＭＳ Ｐゴシック" pitchFamily="1" charset="-128"/>
              </a:defRPr>
            </a:lvl2pPr>
            <a:lvl3pPr marL="1143000" indent="-228600" eaLnBrk="0" hangingPunct="0">
              <a:defRPr>
                <a:solidFill>
                  <a:schemeClr val="tx1"/>
                </a:solidFill>
                <a:latin typeface="Arial" charset="0"/>
                <a:ea typeface="ＭＳ Ｐゴシック" pitchFamily="1" charset="-128"/>
              </a:defRPr>
            </a:lvl3pPr>
            <a:lvl4pPr marL="1600200" indent="-228600" eaLnBrk="0" hangingPunct="0">
              <a:defRPr>
                <a:solidFill>
                  <a:schemeClr val="tx1"/>
                </a:solidFill>
                <a:latin typeface="Arial" charset="0"/>
                <a:ea typeface="ＭＳ Ｐゴシック" pitchFamily="1" charset="-128"/>
              </a:defRPr>
            </a:lvl4pPr>
            <a:lvl5pPr marL="2057400" indent="-228600" eaLnBrk="0" hangingPunct="0">
              <a:defRPr>
                <a:solidFill>
                  <a:schemeClr val="tx1"/>
                </a:solidFill>
                <a:latin typeface="Arial" charset="0"/>
                <a:ea typeface="ＭＳ Ｐゴシック" pitchFamily="1"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1"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1"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1"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1" charset="-128"/>
              </a:defRPr>
            </a:lvl9pPr>
          </a:lstStyle>
          <a:p>
            <a:pPr eaLnBrk="1" hangingPunct="1">
              <a:defRPr/>
            </a:pPr>
            <a:endParaRPr lang="en-US" altLang="de-DE" sz="2400">
              <a:latin typeface="Times" pitchFamily="18" charset="0"/>
              <a:cs typeface="+mn-cs"/>
            </a:endParaRPr>
          </a:p>
        </p:txBody>
      </p:sp>
      <p:sp>
        <p:nvSpPr>
          <p:cNvPr id="10" name="Rectangle 14">
            <a:extLst>
              <a:ext uri="{FF2B5EF4-FFF2-40B4-BE49-F238E27FC236}">
                <a16:creationId xmlns:a16="http://schemas.microsoft.com/office/drawing/2014/main" id="{D9715653-4F3D-0A89-3C82-120DE9E32C90}"/>
              </a:ext>
            </a:extLst>
          </p:cNvPr>
          <p:cNvSpPr>
            <a:spLocks noChangeArrowheads="1"/>
          </p:cNvSpPr>
          <p:nvPr userDrawn="1"/>
        </p:nvSpPr>
        <p:spPr bwMode="auto">
          <a:xfrm>
            <a:off x="0" y="309513"/>
            <a:ext cx="9264352" cy="288000"/>
          </a:xfrm>
          <a:prstGeom prst="rect">
            <a:avLst/>
          </a:prstGeom>
          <a:solidFill>
            <a:srgbClr val="E61B1F"/>
          </a:solidFill>
          <a:ln>
            <a:noFill/>
          </a:ln>
        </p:spPr>
        <p:txBody>
          <a:bodyPr wrap="none" lIns="97252" tIns="48627" rIns="97252" bIns="48627" anchor="ctr"/>
          <a:lstStyle>
            <a:lvl1pPr eaLnBrk="0" hangingPunct="0">
              <a:defRPr>
                <a:solidFill>
                  <a:schemeClr val="tx1"/>
                </a:solidFill>
                <a:latin typeface="Arial" charset="0"/>
                <a:ea typeface="ＭＳ Ｐゴシック" pitchFamily="1" charset="-128"/>
              </a:defRPr>
            </a:lvl1pPr>
            <a:lvl2pPr marL="742950" indent="-285750" eaLnBrk="0" hangingPunct="0">
              <a:defRPr>
                <a:solidFill>
                  <a:schemeClr val="tx1"/>
                </a:solidFill>
                <a:latin typeface="Arial" charset="0"/>
                <a:ea typeface="ＭＳ Ｐゴシック" pitchFamily="1" charset="-128"/>
              </a:defRPr>
            </a:lvl2pPr>
            <a:lvl3pPr marL="1143000" indent="-228600" eaLnBrk="0" hangingPunct="0">
              <a:defRPr>
                <a:solidFill>
                  <a:schemeClr val="tx1"/>
                </a:solidFill>
                <a:latin typeface="Arial" charset="0"/>
                <a:ea typeface="ＭＳ Ｐゴシック" pitchFamily="1" charset="-128"/>
              </a:defRPr>
            </a:lvl3pPr>
            <a:lvl4pPr marL="1600200" indent="-228600" eaLnBrk="0" hangingPunct="0">
              <a:defRPr>
                <a:solidFill>
                  <a:schemeClr val="tx1"/>
                </a:solidFill>
                <a:latin typeface="Arial" charset="0"/>
                <a:ea typeface="ＭＳ Ｐゴシック" pitchFamily="1" charset="-128"/>
              </a:defRPr>
            </a:lvl4pPr>
            <a:lvl5pPr marL="2057400" indent="-228600" eaLnBrk="0" hangingPunct="0">
              <a:defRPr>
                <a:solidFill>
                  <a:schemeClr val="tx1"/>
                </a:solidFill>
                <a:latin typeface="Arial" charset="0"/>
                <a:ea typeface="ＭＳ Ｐゴシック" pitchFamily="1"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1"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1"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1"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1" charset="-128"/>
              </a:defRPr>
            </a:lvl9pPr>
          </a:lstStyle>
          <a:p>
            <a:pPr eaLnBrk="1" hangingPunct="1">
              <a:defRPr/>
            </a:pPr>
            <a:endParaRPr lang="en-US" altLang="de-DE" sz="2400" dirty="0">
              <a:latin typeface="Times" pitchFamily="18" charset="0"/>
              <a:cs typeface="+mn-cs"/>
            </a:endParaRPr>
          </a:p>
        </p:txBody>
      </p:sp>
      <p:pic>
        <p:nvPicPr>
          <p:cNvPr id="5" name="Grafik 10"/>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88000" y="5925278"/>
            <a:ext cx="1164675" cy="244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Inhaltsplatzhalter 5"/>
          <p:cNvSpPr>
            <a:spLocks noGrp="1"/>
          </p:cNvSpPr>
          <p:nvPr>
            <p:ph sz="quarter" idx="10"/>
          </p:nvPr>
        </p:nvSpPr>
        <p:spPr>
          <a:xfrm>
            <a:off x="1345036" y="3909054"/>
            <a:ext cx="6720747" cy="1859508"/>
          </a:xfrm>
          <a:prstGeom prst="rect">
            <a:avLst/>
          </a:prstGeom>
        </p:spPr>
        <p:txBody>
          <a:bodyPr/>
          <a:lstStyle>
            <a:lvl1pPr>
              <a:defRPr sz="2400" b="1">
                <a:solidFill>
                  <a:srgbClr val="FF0000"/>
                </a:solidFill>
              </a:defRPr>
            </a:lvl1pPr>
            <a:lvl2pPr marL="0" indent="0">
              <a:buFontTx/>
              <a:buNone/>
              <a:defRPr sz="1920" b="1"/>
            </a:lvl2pPr>
          </a:lstStyle>
          <a:p>
            <a:pPr lvl="0"/>
            <a:r>
              <a:rPr lang="de-DE"/>
              <a:t>Mastertextformat bearbeiten</a:t>
            </a:r>
          </a:p>
        </p:txBody>
      </p:sp>
      <p:pic>
        <p:nvPicPr>
          <p:cNvPr id="4" name="Grafik 3" descr="Ein Bild, das Schrift, Grafiken, Logo, Symbol enthält.&#10;&#10;Automatisch generierte Beschreibung">
            <a:extLst>
              <a:ext uri="{FF2B5EF4-FFF2-40B4-BE49-F238E27FC236}">
                <a16:creationId xmlns:a16="http://schemas.microsoft.com/office/drawing/2014/main" id="{0211B05D-C749-DC98-D3E3-FA29BB17F212}"/>
              </a:ext>
            </a:extLst>
          </p:cNvPr>
          <p:cNvPicPr>
            <a:picLocks noChangeAspect="1"/>
          </p:cNvPicPr>
          <p:nvPr userDrawn="1"/>
        </p:nvPicPr>
        <p:blipFill>
          <a:blip r:embed="rId3"/>
          <a:stretch>
            <a:fillRect/>
          </a:stretch>
        </p:blipFill>
        <p:spPr>
          <a:xfrm>
            <a:off x="721431" y="1796819"/>
            <a:ext cx="3552395" cy="1310309"/>
          </a:xfrm>
          <a:prstGeom prst="rect">
            <a:avLst/>
          </a:prstGeom>
        </p:spPr>
      </p:pic>
      <p:pic>
        <p:nvPicPr>
          <p:cNvPr id="7" name="Grafik 6" descr="Ein Bild, das Symbol, Grafiken, Logo, Kreis enthält.&#10;&#10;Automatisch generierte Beschreibung">
            <a:extLst>
              <a:ext uri="{FF2B5EF4-FFF2-40B4-BE49-F238E27FC236}">
                <a16:creationId xmlns:a16="http://schemas.microsoft.com/office/drawing/2014/main" id="{7045C035-9CAE-DD5B-C586-638B277E10E1}"/>
              </a:ext>
            </a:extLst>
          </p:cNvPr>
          <p:cNvPicPr>
            <a:picLocks noChangeAspect="1"/>
          </p:cNvPicPr>
          <p:nvPr userDrawn="1"/>
        </p:nvPicPr>
        <p:blipFill>
          <a:blip r:embed="rId4"/>
          <a:stretch>
            <a:fillRect/>
          </a:stretch>
        </p:blipFill>
        <p:spPr>
          <a:xfrm>
            <a:off x="721431" y="1796819"/>
            <a:ext cx="674083" cy="676800"/>
          </a:xfrm>
          <a:prstGeom prst="rect">
            <a:avLst/>
          </a:prstGeom>
        </p:spPr>
      </p:pic>
    </p:spTree>
    <p:extLst>
      <p:ext uri="{BB962C8B-B14F-4D97-AF65-F5344CB8AC3E}">
        <p14:creationId xmlns:p14="http://schemas.microsoft.com/office/powerpoint/2010/main" val="4291340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10"/>
                                        <p:tgtEl>
                                          <p:spTgt spid="4"/>
                                        </p:tgtEl>
                                      </p:cBhvr>
                                    </p:animEffect>
                                    <p:set>
                                      <p:cBhvr>
                                        <p:cTn id="7" dur="1" fill="hold">
                                          <p:stCondLst>
                                            <p:cond delay="9"/>
                                          </p:stCondLst>
                                        </p:cTn>
                                        <p:tgtEl>
                                          <p:spTgt spid="4"/>
                                        </p:tgtEl>
                                        <p:attrNameLst>
                                          <p:attrName>style.visibility</p:attrName>
                                        </p:attrNameLst>
                                      </p:cBhvr>
                                      <p:to>
                                        <p:strVal val="hidden"/>
                                      </p:to>
                                    </p:set>
                                  </p:childTnLst>
                                </p:cTn>
                              </p:par>
                              <p:par>
                                <p:cTn id="8" presetID="0" presetClass="path" presetSubtype="0" accel="50000" decel="50000" fill="hold" nodeType="withEffect">
                                  <p:stCondLst>
                                    <p:cond delay="0"/>
                                  </p:stCondLst>
                                  <p:childTnLst>
                                    <p:animMotion origin="layout" path="M 4.44444E-6 0.00031 L 0.68888 -0.24537 " pathEditMode="relative" rAng="0" ptsTypes="AA">
                                      <p:cBhvr>
                                        <p:cTn id="9" dur="1000" fill="hold"/>
                                        <p:tgtEl>
                                          <p:spTgt spid="7"/>
                                        </p:tgtEl>
                                        <p:attrNameLst>
                                          <p:attrName>ppt_x</p:attrName>
                                          <p:attrName>ppt_y</p:attrName>
                                        </p:attrNameLst>
                                      </p:cBhvr>
                                      <p:rCtr x="34444" y="-12284"/>
                                    </p:animMotion>
                                  </p:childTnLst>
                                </p:cTn>
                              </p:par>
                              <p:par>
                                <p:cTn id="10" presetID="10" presetClass="exit" presetSubtype="0" fill="hold" grpId="0" nodeType="withEffect">
                                  <p:stCondLst>
                                    <p:cond delay="0"/>
                                  </p:stCondLst>
                                  <p:childTnLst>
                                    <p:animEffect transition="out" filter="fade">
                                      <p:cBhvr>
                                        <p:cTn id="11" dur="500"/>
                                        <p:tgtEl>
                                          <p:spTgt spid="9">
                                            <p:txEl>
                                              <p:pRg st="0" end="0"/>
                                            </p:txEl>
                                          </p:spTgt>
                                        </p:tgtEl>
                                      </p:cBhvr>
                                    </p:animEffect>
                                    <p:set>
                                      <p:cBhvr>
                                        <p:cTn id="12" dur="1" fill="hold">
                                          <p:stCondLst>
                                            <p:cond delay="499"/>
                                          </p:stCondLst>
                                        </p:cTn>
                                        <p:tgtEl>
                                          <p:spTgt spid="9">
                                            <p:txEl>
                                              <p:pRg st="0" end="0"/>
                                            </p:txEl>
                                          </p:spTgt>
                                        </p:tgtEl>
                                        <p:attrNameLst>
                                          <p:attrName>style.visibility</p:attrName>
                                        </p:attrNameLst>
                                      </p:cBhvr>
                                      <p:to>
                                        <p:strVal val="hidden"/>
                                      </p:to>
                                    </p:set>
                                  </p:childTnLst>
                                </p:cTn>
                              </p:par>
                              <p:par>
                                <p:cTn id="13" presetID="10" presetClass="exit" presetSubtype="0" fill="hold" nodeType="withEffect">
                                  <p:stCondLst>
                                    <p:cond delay="0"/>
                                  </p:stCondLst>
                                  <p:childTnLst>
                                    <p:animEffect transition="out" filter="fade">
                                      <p:cBhvr>
                                        <p:cTn id="14" dur="500"/>
                                        <p:tgtEl>
                                          <p:spTgt spid="5"/>
                                        </p:tgtEl>
                                      </p:cBhvr>
                                    </p:animEffect>
                                    <p:set>
                                      <p:cBhvr>
                                        <p:cTn id="15" dur="1" fill="hold">
                                          <p:stCondLst>
                                            <p:cond delay="499"/>
                                          </p:stCondLst>
                                        </p:cTn>
                                        <p:tgtEl>
                                          <p:spTgt spid="5"/>
                                        </p:tgtEl>
                                        <p:attrNameLst>
                                          <p:attrName>style.visibility</p:attrName>
                                        </p:attrNameLst>
                                      </p:cBhvr>
                                      <p:to>
                                        <p:strVal val="hidden"/>
                                      </p:to>
                                    </p:set>
                                  </p:childTnLst>
                                </p:cTn>
                              </p:par>
                              <p:par>
                                <p:cTn id="16" presetID="10" presetClass="entr" presetSubtype="0" fill="hold" grpId="0" nodeType="withEffect">
                                  <p:stCondLst>
                                    <p:cond delay="50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ntr" presetSubtype="0" fill="hold" grpId="0" nodeType="withEffect">
                                  <p:stCondLst>
                                    <p:cond delay="50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9" grpId="0" build="p">
        <p:tmplLst>
          <p:tmpl lvl="1">
            <p:tnLst>
              <p:par>
                <p:cTn presetID="10" presetClass="exit" presetSubtype="0" fill="hold" nodeType="withEffect">
                  <p:stCondLst>
                    <p:cond delay="0"/>
                  </p:stCondLst>
                  <p:childTnLst>
                    <p:animEffect transition="out" filter="fade">
                      <p:cBhvr>
                        <p:cTn dur="500"/>
                        <p:tgtEl>
                          <p:spTgt spid="9"/>
                        </p:tgtEl>
                      </p:cBhvr>
                    </p:animEffect>
                    <p:set>
                      <p:cBhvr>
                        <p:cTn dur="1" fill="hold">
                          <p:stCondLst>
                            <p:cond delay="499"/>
                          </p:stCondLst>
                        </p:cTn>
                        <p:tgtEl>
                          <p:spTgt spid="9"/>
                        </p:tgtEl>
                        <p:attrNameLst>
                          <p:attrName>style.visibility</p:attrName>
                        </p:attrNameLst>
                      </p:cBhvr>
                      <p:to>
                        <p:strVal val="hidden"/>
                      </p:to>
                    </p:set>
                  </p:childTnLst>
                </p:cTn>
              </p:par>
            </p:tnLst>
          </p:tmpl>
        </p:tmplLst>
      </p:bldP>
    </p:bldLst>
  </p:timing>
  <p:extLst>
    <p:ext uri="{DCECCB84-F9BA-43D5-87BE-67443E8EF086}">
      <p15:sldGuideLst xmlns:p15="http://schemas.microsoft.com/office/powerpoint/2012/main">
        <p15:guide id="1" orient="horz" pos="1620">
          <p15:clr>
            <a:srgbClr val="FBAE40"/>
          </p15:clr>
        </p15:guide>
        <p15:guide id="2" pos="703">
          <p15:clr>
            <a:srgbClr val="FBAE40"/>
          </p15:clr>
        </p15:guide>
        <p15:guide id="3" pos="298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3_Inhalt – Text">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D149A563-D97E-888F-373D-6C30FF6E109A}"/>
              </a:ext>
            </a:extLst>
          </p:cNvPr>
          <p:cNvSpPr>
            <a:spLocks noGrp="1"/>
          </p:cNvSpPr>
          <p:nvPr>
            <p:ph type="title"/>
          </p:nvPr>
        </p:nvSpPr>
        <p:spPr/>
        <p:txBody>
          <a:bodyPr/>
          <a:lstStyle/>
          <a:p>
            <a:r>
              <a:rPr lang="de-DE"/>
              <a:t>Mastertitelformat bearbeiten</a:t>
            </a:r>
            <a:endParaRPr lang="de-CH" dirty="0"/>
          </a:p>
        </p:txBody>
      </p:sp>
      <p:sp>
        <p:nvSpPr>
          <p:cNvPr id="6" name="Textplatzhalter 5">
            <a:extLst>
              <a:ext uri="{FF2B5EF4-FFF2-40B4-BE49-F238E27FC236}">
                <a16:creationId xmlns:a16="http://schemas.microsoft.com/office/drawing/2014/main" id="{1B4B3F29-C32B-3029-CF6D-50154F8CDCFE}"/>
              </a:ext>
            </a:extLst>
          </p:cNvPr>
          <p:cNvSpPr>
            <a:spLocks noGrp="1"/>
          </p:cNvSpPr>
          <p:nvPr>
            <p:ph type="body" sz="quarter" idx="10"/>
          </p:nvPr>
        </p:nvSpPr>
        <p:spPr>
          <a:xfrm>
            <a:off x="740833" y="2040000"/>
            <a:ext cx="10719243" cy="3552395"/>
          </a:xfrm>
          <a:prstGeom prst="rect">
            <a:avLst/>
          </a:prstGeom>
        </p:spPr>
        <p:txBody>
          <a:bodyPr lIns="0" tIns="0" rIns="0" bIns="0"/>
          <a:lstStyle>
            <a:lvl1pPr>
              <a:spcBef>
                <a:spcPts val="0"/>
              </a:spcBef>
              <a:spcAft>
                <a:spcPts val="800"/>
              </a:spcAft>
              <a:defRPr sz="1600"/>
            </a:lvl1pPr>
          </a:lstStyle>
          <a:p>
            <a:pPr lvl="0"/>
            <a:r>
              <a:rPr lang="de-DE"/>
              <a:t>Mastertextformat bearbeiten</a:t>
            </a:r>
          </a:p>
        </p:txBody>
      </p:sp>
    </p:spTree>
    <p:extLst>
      <p:ext uri="{BB962C8B-B14F-4D97-AF65-F5344CB8AC3E}">
        <p14:creationId xmlns:p14="http://schemas.microsoft.com/office/powerpoint/2010/main" val="1237193043"/>
      </p:ext>
    </p:extLst>
  </p:cSld>
  <p:clrMapOvr>
    <a:masterClrMapping/>
  </p:clrMapOvr>
  <p:extLst>
    <p:ext uri="{DCECCB84-F9BA-43D5-87BE-67443E8EF086}">
      <p15:sldGuideLst xmlns:p15="http://schemas.microsoft.com/office/powerpoint/2012/main">
        <p15:guide id="2" orient="horz" pos="162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1_Inhalt – Aufzählung">
    <p:spTree>
      <p:nvGrpSpPr>
        <p:cNvPr id="1" name=""/>
        <p:cNvGrpSpPr/>
        <p:nvPr/>
      </p:nvGrpSpPr>
      <p:grpSpPr>
        <a:xfrm>
          <a:off x="0" y="0"/>
          <a:ext cx="0" cy="0"/>
          <a:chOff x="0" y="0"/>
          <a:chExt cx="0" cy="0"/>
        </a:xfrm>
      </p:grpSpPr>
      <p:sp>
        <p:nvSpPr>
          <p:cNvPr id="6" name="Inhaltsplatzhalter 2"/>
          <p:cNvSpPr>
            <a:spLocks noGrp="1"/>
          </p:cNvSpPr>
          <p:nvPr>
            <p:ph idx="12"/>
          </p:nvPr>
        </p:nvSpPr>
        <p:spPr>
          <a:xfrm>
            <a:off x="603700" y="1652608"/>
            <a:ext cx="11076923" cy="3887788"/>
          </a:xfrm>
        </p:spPr>
        <p:txBody>
          <a:bodyPr/>
          <a:lstStyle>
            <a:lvl1pPr marL="315155" indent="-315155">
              <a:spcBef>
                <a:spcPts val="851"/>
              </a:spcBef>
              <a:buFont typeface="Arial" pitchFamily="34" charset="0"/>
              <a:buChar char="•"/>
              <a:defRPr sz="1400"/>
            </a:lvl1pPr>
            <a:lvl2pPr marL="319055" indent="-319055">
              <a:buFont typeface="Arial" pitchFamily="34" charset="0"/>
              <a:buChar char="&gt;"/>
              <a:defRPr/>
            </a:lvl2pPr>
            <a:lvl3pPr marL="319055" indent="-319055">
              <a:buFont typeface="Arial" pitchFamily="34" charset="0"/>
              <a:buChar char="&gt;"/>
              <a:defRPr/>
            </a:lvl3pPr>
            <a:lvl4pPr marL="319055" indent="-319055">
              <a:buFont typeface="Arial" pitchFamily="34" charset="0"/>
              <a:buChar char="&gt;"/>
              <a:defRPr/>
            </a:lvl4pPr>
            <a:lvl5pPr marL="319055" indent="-319055">
              <a:buFont typeface="Arial" pitchFamily="34" charset="0"/>
              <a:buChar char="&gt;"/>
              <a:defRPr/>
            </a:lvl5pPr>
          </a:lstStyle>
          <a:p>
            <a:pPr lvl="0"/>
            <a:r>
              <a:rPr lang="de-DE"/>
              <a:t>Textmasterformat bearbeiten</a:t>
            </a:r>
          </a:p>
        </p:txBody>
      </p:sp>
      <p:sp>
        <p:nvSpPr>
          <p:cNvPr id="8" name="Rectangle 24"/>
          <p:cNvSpPr>
            <a:spLocks noGrp="1" noChangeArrowheads="1"/>
          </p:cNvSpPr>
          <p:nvPr>
            <p:ph type="title"/>
          </p:nvPr>
        </p:nvSpPr>
        <p:spPr bwMode="auto">
          <a:xfrm>
            <a:off x="590060" y="655174"/>
            <a:ext cx="11076923" cy="900000"/>
          </a:xfrm>
          <a:prstGeom prst="rect">
            <a:avLst/>
          </a:prstGeom>
          <a:noFill/>
          <a:ln w="9525">
            <a:noFill/>
            <a:miter lim="800000"/>
            <a:headEnd/>
            <a:tailEnd/>
          </a:ln>
        </p:spPr>
        <p:txBody>
          <a:bodyPr/>
          <a:lstStyle>
            <a:lvl1pPr>
              <a:defRPr b="1"/>
            </a:lvl1pPr>
          </a:lstStyle>
          <a:p>
            <a:pPr lvl="0"/>
            <a:r>
              <a:rPr lang="de-DE"/>
              <a:t>Titelmasterformat durch Klicken bearbeiten</a:t>
            </a:r>
            <a:endParaRPr lang="de-DE" dirty="0"/>
          </a:p>
        </p:txBody>
      </p:sp>
      <p:sp>
        <p:nvSpPr>
          <p:cNvPr id="4" name="Rectangle 6"/>
          <p:cNvSpPr>
            <a:spLocks noGrp="1" noChangeArrowheads="1"/>
          </p:cNvSpPr>
          <p:nvPr>
            <p:ph type="sldNum" sz="quarter" idx="13"/>
          </p:nvPr>
        </p:nvSpPr>
        <p:spPr>
          <a:ln/>
        </p:spPr>
        <p:txBody>
          <a:bodyPr/>
          <a:lstStyle>
            <a:lvl1pPr>
              <a:defRPr/>
            </a:lvl1pPr>
          </a:lstStyle>
          <a:p>
            <a:pPr>
              <a:defRPr/>
            </a:pPr>
            <a:fld id="{8E0BDA3E-6EC7-435C-884A-AB21C89B8E59}" type="slidenum">
              <a:rPr lang="de-DE"/>
              <a:pPr>
                <a:defRPr/>
              </a:pPr>
              <a:t>‹Nr.›</a:t>
            </a:fld>
            <a:endParaRPr lang="de-DE" dirty="0"/>
          </a:p>
        </p:txBody>
      </p:sp>
      <p:sp>
        <p:nvSpPr>
          <p:cNvPr id="5" name="Fußzeilenplatzhalter 6"/>
          <p:cNvSpPr>
            <a:spLocks noGrp="1"/>
          </p:cNvSpPr>
          <p:nvPr>
            <p:ph type="ftr" sz="quarter" idx="14"/>
          </p:nvPr>
        </p:nvSpPr>
        <p:spPr/>
        <p:txBody>
          <a:bodyPr/>
          <a:lstStyle>
            <a:lvl1pPr>
              <a:defRPr/>
            </a:lvl1pPr>
          </a:lstStyle>
          <a:p>
            <a:pPr>
              <a:defRPr/>
            </a:pPr>
            <a:r>
              <a:rPr lang="de-DE" dirty="0"/>
              <a:t>((Fusszeile))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a:t>
            </a:r>
          </a:p>
        </p:txBody>
      </p:sp>
    </p:spTree>
    <p:extLst>
      <p:ext uri="{BB962C8B-B14F-4D97-AF65-F5344CB8AC3E}">
        <p14:creationId xmlns:p14="http://schemas.microsoft.com/office/powerpoint/2010/main" val="228126726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Titelfolie Kanton">
    <p:spTree>
      <p:nvGrpSpPr>
        <p:cNvPr id="1" name=""/>
        <p:cNvGrpSpPr/>
        <p:nvPr/>
      </p:nvGrpSpPr>
      <p:grpSpPr>
        <a:xfrm>
          <a:off x="0" y="0"/>
          <a:ext cx="0" cy="0"/>
          <a:chOff x="0" y="0"/>
          <a:chExt cx="0" cy="0"/>
        </a:xfrm>
      </p:grpSpPr>
      <p:pic>
        <p:nvPicPr>
          <p:cNvPr id="11" name="Grafik 10">
            <a:extLst>
              <a:ext uri="{FF2B5EF4-FFF2-40B4-BE49-F238E27FC236}">
                <a16:creationId xmlns:a16="http://schemas.microsoft.com/office/drawing/2014/main" id="{17638245-3A61-C132-3919-BECAB7B4DC2B}"/>
              </a:ext>
            </a:extLst>
          </p:cNvPr>
          <p:cNvPicPr>
            <a:picLocks noChangeAspect="1"/>
          </p:cNvPicPr>
          <p:nvPr userDrawn="1"/>
        </p:nvPicPr>
        <p:blipFill>
          <a:blip r:embed="rId2"/>
          <a:srcRect/>
          <a:stretch/>
        </p:blipFill>
        <p:spPr>
          <a:xfrm>
            <a:off x="1" y="403"/>
            <a:ext cx="12191997" cy="6857192"/>
          </a:xfrm>
          <a:prstGeom prst="rect">
            <a:avLst/>
          </a:prstGeom>
        </p:spPr>
      </p:pic>
      <p:sp>
        <p:nvSpPr>
          <p:cNvPr id="3" name="Untertitel 2">
            <a:extLst>
              <a:ext uri="{FF2B5EF4-FFF2-40B4-BE49-F238E27FC236}">
                <a16:creationId xmlns:a16="http://schemas.microsoft.com/office/drawing/2014/main" id="{1E3E1706-25F0-41D0-ACBA-A24445521327}"/>
              </a:ext>
            </a:extLst>
          </p:cNvPr>
          <p:cNvSpPr>
            <a:spLocks noGrp="1"/>
          </p:cNvSpPr>
          <p:nvPr>
            <p:ph type="subTitle" idx="1"/>
          </p:nvPr>
        </p:nvSpPr>
        <p:spPr>
          <a:xfrm>
            <a:off x="1364400" y="1578055"/>
            <a:ext cx="7804138" cy="900000"/>
          </a:xfrm>
        </p:spPr>
        <p:txBody>
          <a:bodyPr/>
          <a:lstStyle>
            <a:lvl1pPr marL="0" indent="0" algn="l">
              <a:lnSpc>
                <a:spcPts val="2400"/>
              </a:lnSpc>
              <a:buNone/>
              <a:defRPr sz="2000" i="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Master-Untertitelformat bearbeiten</a:t>
            </a:r>
          </a:p>
        </p:txBody>
      </p:sp>
      <p:sp>
        <p:nvSpPr>
          <p:cNvPr id="9" name="Titelplatzhalter 1">
            <a:extLst>
              <a:ext uri="{FF2B5EF4-FFF2-40B4-BE49-F238E27FC236}">
                <a16:creationId xmlns:a16="http://schemas.microsoft.com/office/drawing/2014/main" id="{399FDA48-BFAE-82A4-BE5C-9AE8D784C32C}"/>
              </a:ext>
            </a:extLst>
          </p:cNvPr>
          <p:cNvSpPr txBox="1">
            <a:spLocks/>
          </p:cNvSpPr>
          <p:nvPr userDrawn="1"/>
        </p:nvSpPr>
        <p:spPr>
          <a:xfrm>
            <a:off x="1364850" y="540428"/>
            <a:ext cx="7922670" cy="900000"/>
          </a:xfrm>
          <a:prstGeom prst="rect">
            <a:avLst/>
          </a:prstGeom>
        </p:spPr>
        <p:txBody>
          <a:bodyPr vert="horz" lIns="0" tIns="0" rIns="0" bIns="0" rtlCol="0" anchor="b">
            <a:noAutofit/>
          </a:bodyPr>
          <a:lstStyle>
            <a:lvl1pPr algn="l" defTabSz="914400" rtl="0" eaLnBrk="1" latinLnBrk="0" hangingPunct="1">
              <a:lnSpc>
                <a:spcPct val="100000"/>
              </a:lnSpc>
              <a:spcBef>
                <a:spcPct val="0"/>
              </a:spcBef>
              <a:buNone/>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endParaRPr lang="de-DE" i="1" dirty="0"/>
          </a:p>
        </p:txBody>
      </p:sp>
      <p:sp>
        <p:nvSpPr>
          <p:cNvPr id="12" name="Titel 11">
            <a:extLst>
              <a:ext uri="{FF2B5EF4-FFF2-40B4-BE49-F238E27FC236}">
                <a16:creationId xmlns:a16="http://schemas.microsoft.com/office/drawing/2014/main" id="{C9E691E8-E08B-DF40-065E-2722D2B135FD}"/>
              </a:ext>
            </a:extLst>
          </p:cNvPr>
          <p:cNvSpPr>
            <a:spLocks noGrp="1"/>
          </p:cNvSpPr>
          <p:nvPr>
            <p:ph type="title"/>
          </p:nvPr>
        </p:nvSpPr>
        <p:spPr>
          <a:xfrm>
            <a:off x="1364850" y="540428"/>
            <a:ext cx="7803688" cy="900000"/>
          </a:xfrm>
          <a:prstGeom prst="rect">
            <a:avLst/>
          </a:prstGeom>
        </p:spPr>
        <p:txBody>
          <a:bodyPr/>
          <a:lstStyle>
            <a:lvl1pPr>
              <a:defRPr i="1"/>
            </a:lvl1pPr>
          </a:lstStyle>
          <a:p>
            <a:r>
              <a:rPr lang="de-DE" dirty="0"/>
              <a:t>Mastertitelformat bearbeiten</a:t>
            </a:r>
          </a:p>
        </p:txBody>
      </p:sp>
    </p:spTree>
    <p:extLst>
      <p:ext uri="{BB962C8B-B14F-4D97-AF65-F5344CB8AC3E}">
        <p14:creationId xmlns:p14="http://schemas.microsoft.com/office/powerpoint/2010/main" val="414171633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Inhalt">
    <p:spTree>
      <p:nvGrpSpPr>
        <p:cNvPr id="1" name=""/>
        <p:cNvGrpSpPr/>
        <p:nvPr/>
      </p:nvGrpSpPr>
      <p:grpSpPr>
        <a:xfrm>
          <a:off x="0" y="0"/>
          <a:ext cx="0" cy="0"/>
          <a:chOff x="0" y="0"/>
          <a:chExt cx="0" cy="0"/>
        </a:xfrm>
      </p:grpSpPr>
      <p:sp>
        <p:nvSpPr>
          <p:cNvPr id="8" name="Fußzeilenplatzhalter 4">
            <a:extLst>
              <a:ext uri="{FF2B5EF4-FFF2-40B4-BE49-F238E27FC236}">
                <a16:creationId xmlns:a16="http://schemas.microsoft.com/office/drawing/2014/main" id="{E86F8F8E-2B68-6CF5-4240-442511DAA971}"/>
              </a:ext>
            </a:extLst>
          </p:cNvPr>
          <p:cNvSpPr>
            <a:spLocks noGrp="1"/>
          </p:cNvSpPr>
          <p:nvPr>
            <p:ph type="ftr" sz="quarter" idx="11"/>
          </p:nvPr>
        </p:nvSpPr>
        <p:spPr>
          <a:xfrm>
            <a:off x="2052000" y="6247290"/>
            <a:ext cx="4679000" cy="180000"/>
          </a:xfrm>
        </p:spPr>
        <p:txBody>
          <a:bodyPr/>
          <a:lstStyle/>
          <a:p>
            <a:endParaRPr lang="de-DE"/>
          </a:p>
        </p:txBody>
      </p:sp>
      <p:sp>
        <p:nvSpPr>
          <p:cNvPr id="9" name="Foliennummernplatzhalter 5">
            <a:extLst>
              <a:ext uri="{FF2B5EF4-FFF2-40B4-BE49-F238E27FC236}">
                <a16:creationId xmlns:a16="http://schemas.microsoft.com/office/drawing/2014/main" id="{C348222B-F2E0-8711-1DBF-2A1C3B48D932}"/>
              </a:ext>
            </a:extLst>
          </p:cNvPr>
          <p:cNvSpPr>
            <a:spLocks noGrp="1"/>
          </p:cNvSpPr>
          <p:nvPr>
            <p:ph type="sldNum" sz="quarter" idx="12"/>
          </p:nvPr>
        </p:nvSpPr>
        <p:spPr>
          <a:xfrm>
            <a:off x="6905921" y="6246774"/>
            <a:ext cx="2160336" cy="180000"/>
          </a:xfrm>
          <a:prstGeom prst="rect">
            <a:avLst/>
          </a:prstGeom>
        </p:spPr>
        <p:txBody>
          <a:bodyPr bIns="0"/>
          <a:lstStyle>
            <a:lvl1pPr>
              <a:defRPr sz="1000"/>
            </a:lvl1pPr>
          </a:lstStyle>
          <a:p>
            <a:fld id="{7F68F495-AFCC-2146-B538-2312AA95BEE0}" type="slidenum">
              <a:rPr lang="de-DE" smtClean="0"/>
              <a:pPr/>
              <a:t>‹Nr.›</a:t>
            </a:fld>
            <a:endParaRPr lang="de-DE"/>
          </a:p>
        </p:txBody>
      </p:sp>
      <p:sp>
        <p:nvSpPr>
          <p:cNvPr id="10" name="Titelplatzhalter 1">
            <a:extLst>
              <a:ext uri="{FF2B5EF4-FFF2-40B4-BE49-F238E27FC236}">
                <a16:creationId xmlns:a16="http://schemas.microsoft.com/office/drawing/2014/main" id="{913295A4-32ED-EB05-AA85-95DABE141823}"/>
              </a:ext>
            </a:extLst>
          </p:cNvPr>
          <p:cNvSpPr>
            <a:spLocks noGrp="1"/>
          </p:cNvSpPr>
          <p:nvPr>
            <p:ph type="title"/>
          </p:nvPr>
        </p:nvSpPr>
        <p:spPr>
          <a:xfrm>
            <a:off x="1364850" y="540428"/>
            <a:ext cx="7701407" cy="900000"/>
          </a:xfrm>
          <a:prstGeom prst="rect">
            <a:avLst/>
          </a:prstGeom>
        </p:spPr>
        <p:txBody>
          <a:bodyPr vert="horz" lIns="0" tIns="0" rIns="0" bIns="0" rtlCol="0" anchor="b">
            <a:noAutofit/>
          </a:bodyPr>
          <a:lstStyle/>
          <a:p>
            <a:r>
              <a:rPr lang="de-DE"/>
              <a:t>Mastertitelformat bearbeiten</a:t>
            </a:r>
          </a:p>
        </p:txBody>
      </p:sp>
      <p:sp>
        <p:nvSpPr>
          <p:cNvPr id="11" name="Textplatzhalter 2">
            <a:extLst>
              <a:ext uri="{FF2B5EF4-FFF2-40B4-BE49-F238E27FC236}">
                <a16:creationId xmlns:a16="http://schemas.microsoft.com/office/drawing/2014/main" id="{B52D8EBE-1EB9-0BF3-CE54-A3DE8FFDA332}"/>
              </a:ext>
            </a:extLst>
          </p:cNvPr>
          <p:cNvSpPr>
            <a:spLocks noGrp="1"/>
          </p:cNvSpPr>
          <p:nvPr>
            <p:ph idx="1"/>
          </p:nvPr>
        </p:nvSpPr>
        <p:spPr>
          <a:xfrm>
            <a:off x="2052000" y="2232000"/>
            <a:ext cx="7020000" cy="3600000"/>
          </a:xfrm>
          <a:prstGeom prst="rect">
            <a:avLst/>
          </a:prstGeom>
        </p:spPr>
        <p:txBody>
          <a:bodyPr vert="horz" lIns="0" tIns="0" rIns="0" bIns="0" rtlCol="0">
            <a:normAutofit/>
          </a:bodyPr>
          <a:lstStyle>
            <a:lvl1pPr marL="0" indent="0">
              <a:lnSpc>
                <a:spcPts val="2300"/>
              </a:lnSpc>
              <a:buFont typeface="Arial" panose="020B0604020202020204" pitchFamily="34" charset="0"/>
              <a:buNone/>
              <a:tabLst/>
              <a:defRPr sz="1700">
                <a:latin typeface="Verdana" panose="020B0604030504040204" pitchFamily="34" charset="0"/>
                <a:ea typeface="Verdana" panose="020B0604030504040204" pitchFamily="34" charset="0"/>
                <a:cs typeface="Verdana" panose="020B0604030504040204" pitchFamily="34" charset="0"/>
              </a:defRPr>
            </a:lvl1pPr>
            <a:lvl2pPr marL="266700" indent="0">
              <a:lnSpc>
                <a:spcPts val="2300"/>
              </a:lnSpc>
              <a:buNone/>
              <a:tabLst/>
              <a:defRPr sz="1700">
                <a:latin typeface="Verdana" panose="020B0604030504040204" pitchFamily="34" charset="0"/>
                <a:ea typeface="Verdana" panose="020B0604030504040204" pitchFamily="34" charset="0"/>
                <a:cs typeface="Verdana" panose="020B0604030504040204" pitchFamily="34" charset="0"/>
              </a:defRPr>
            </a:lvl2pPr>
            <a:lvl3pPr marL="533400" indent="0">
              <a:lnSpc>
                <a:spcPts val="2300"/>
              </a:lnSpc>
              <a:buNone/>
              <a:tabLst/>
              <a:defRPr sz="1700">
                <a:latin typeface="Verdana" panose="020B0604030504040204" pitchFamily="34" charset="0"/>
                <a:ea typeface="Verdana" panose="020B0604030504040204" pitchFamily="34" charset="0"/>
                <a:cs typeface="Verdana" panose="020B0604030504040204" pitchFamily="34" charset="0"/>
              </a:defRPr>
            </a:lvl3pPr>
            <a:lvl4pPr marL="800100" indent="0">
              <a:lnSpc>
                <a:spcPts val="2300"/>
              </a:lnSpc>
              <a:buNone/>
              <a:tabLst/>
              <a:defRPr sz="1700">
                <a:latin typeface="Verdana" panose="020B0604030504040204" pitchFamily="34" charset="0"/>
                <a:ea typeface="Verdana" panose="020B0604030504040204" pitchFamily="34" charset="0"/>
                <a:cs typeface="Verdana" panose="020B0604030504040204" pitchFamily="34" charset="0"/>
              </a:defRPr>
            </a:lvl4pPr>
            <a:lvl5pPr marL="1066800" indent="0">
              <a:lnSpc>
                <a:spcPts val="2300"/>
              </a:lnSpc>
              <a:buNone/>
              <a:tabLst/>
              <a:defRPr sz="1700">
                <a:latin typeface="Verdana" panose="020B0604030504040204" pitchFamily="34" charset="0"/>
                <a:ea typeface="Verdana" panose="020B0604030504040204" pitchFamily="34" charset="0"/>
                <a:cs typeface="Verdana" panose="020B0604030504040204" pitchFamily="34" charset="0"/>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69821259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a:t>Titelmasterformat durch Klicken bearbeiten</a:t>
            </a:r>
            <a:endParaRPr lang="de-CH"/>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endParaRPr lang="de-CH"/>
          </a:p>
        </p:txBody>
      </p:sp>
      <p:sp>
        <p:nvSpPr>
          <p:cNvPr id="4" name="Datumsplatzhalter 3"/>
          <p:cNvSpPr>
            <a:spLocks noGrp="1"/>
          </p:cNvSpPr>
          <p:nvPr>
            <p:ph type="dt" sz="half" idx="10"/>
          </p:nvPr>
        </p:nvSpPr>
        <p:spPr/>
        <p:txBody>
          <a:bodyPr/>
          <a:lstStyle/>
          <a:p>
            <a:fld id="{6D710DCD-EB5B-4FBE-A649-137F1E91C8D8}" type="datetimeFigureOut">
              <a:rPr lang="de-CH" smtClean="0"/>
              <a:t>19.01.2026</a:t>
            </a:fld>
            <a:endParaRPr lang="de-CH"/>
          </a:p>
        </p:txBody>
      </p:sp>
      <p:sp>
        <p:nvSpPr>
          <p:cNvPr id="5" name="Fußzeilenplatzhalter 4"/>
          <p:cNvSpPr>
            <a:spLocks noGrp="1"/>
          </p:cNvSpPr>
          <p:nvPr>
            <p:ph type="ftr" sz="quarter" idx="11"/>
          </p:nvPr>
        </p:nvSpPr>
        <p:spPr/>
        <p:txBody>
          <a:bodyPr/>
          <a:lstStyle/>
          <a:p>
            <a:endParaRPr lang="de-CH"/>
          </a:p>
        </p:txBody>
      </p:sp>
      <p:sp>
        <p:nvSpPr>
          <p:cNvPr id="6" name="Foliennummernplatzhalter 5"/>
          <p:cNvSpPr>
            <a:spLocks noGrp="1"/>
          </p:cNvSpPr>
          <p:nvPr>
            <p:ph type="sldNum" sz="quarter" idx="12"/>
          </p:nvPr>
        </p:nvSpPr>
        <p:spPr/>
        <p:txBody>
          <a:bodyPr/>
          <a:lstStyle/>
          <a:p>
            <a:fld id="{AC74DD36-8D11-4B12-B874-BD618AC189AC}" type="slidenum">
              <a:rPr lang="de-CH" smtClean="0"/>
              <a:t>‹Nr.›</a:t>
            </a:fld>
            <a:endParaRPr lang="de-CH"/>
          </a:p>
        </p:txBody>
      </p:sp>
    </p:spTree>
    <p:extLst>
      <p:ext uri="{BB962C8B-B14F-4D97-AF65-F5344CB8AC3E}">
        <p14:creationId xmlns:p14="http://schemas.microsoft.com/office/powerpoint/2010/main" val="365067686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p:cNvSpPr>
            <a:spLocks noGrp="1"/>
          </p:cNvSpPr>
          <p:nvPr>
            <p:ph type="dt" sz="half" idx="10"/>
          </p:nvPr>
        </p:nvSpPr>
        <p:spPr/>
        <p:txBody>
          <a:bodyPr/>
          <a:lstStyle/>
          <a:p>
            <a:fld id="{6D710DCD-EB5B-4FBE-A649-137F1E91C8D8}" type="datetimeFigureOut">
              <a:rPr lang="de-CH" smtClean="0"/>
              <a:t>19.01.2026</a:t>
            </a:fld>
            <a:endParaRPr lang="de-CH"/>
          </a:p>
        </p:txBody>
      </p:sp>
      <p:sp>
        <p:nvSpPr>
          <p:cNvPr id="5" name="Fußzeilenplatzhalter 4"/>
          <p:cNvSpPr>
            <a:spLocks noGrp="1"/>
          </p:cNvSpPr>
          <p:nvPr>
            <p:ph type="ftr" sz="quarter" idx="11"/>
          </p:nvPr>
        </p:nvSpPr>
        <p:spPr/>
        <p:txBody>
          <a:bodyPr/>
          <a:lstStyle/>
          <a:p>
            <a:endParaRPr lang="de-CH"/>
          </a:p>
        </p:txBody>
      </p:sp>
      <p:sp>
        <p:nvSpPr>
          <p:cNvPr id="6" name="Foliennummernplatzhalter 5"/>
          <p:cNvSpPr>
            <a:spLocks noGrp="1"/>
          </p:cNvSpPr>
          <p:nvPr>
            <p:ph type="sldNum" sz="quarter" idx="12"/>
          </p:nvPr>
        </p:nvSpPr>
        <p:spPr/>
        <p:txBody>
          <a:bodyPr/>
          <a:lstStyle/>
          <a:p>
            <a:fld id="{AC74DD36-8D11-4B12-B874-BD618AC189AC}" type="slidenum">
              <a:rPr lang="de-CH" smtClean="0"/>
              <a:t>‹Nr.›</a:t>
            </a:fld>
            <a:endParaRPr lang="de-CH"/>
          </a:p>
        </p:txBody>
      </p:sp>
    </p:spTree>
    <p:extLst>
      <p:ext uri="{BB962C8B-B14F-4D97-AF65-F5344CB8AC3E}">
        <p14:creationId xmlns:p14="http://schemas.microsoft.com/office/powerpoint/2010/main" val="66450958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a:t>Titelmasterformat durch Klicken bearbeiten</a:t>
            </a:r>
            <a:endParaRPr lang="de-CH"/>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Textmasterformat bearbeiten</a:t>
            </a:r>
          </a:p>
        </p:txBody>
      </p:sp>
      <p:sp>
        <p:nvSpPr>
          <p:cNvPr id="4" name="Datumsplatzhalter 3"/>
          <p:cNvSpPr>
            <a:spLocks noGrp="1"/>
          </p:cNvSpPr>
          <p:nvPr>
            <p:ph type="dt" sz="half" idx="10"/>
          </p:nvPr>
        </p:nvSpPr>
        <p:spPr/>
        <p:txBody>
          <a:bodyPr/>
          <a:lstStyle/>
          <a:p>
            <a:fld id="{6D710DCD-EB5B-4FBE-A649-137F1E91C8D8}" type="datetimeFigureOut">
              <a:rPr lang="de-CH" smtClean="0"/>
              <a:t>19.01.2026</a:t>
            </a:fld>
            <a:endParaRPr lang="de-CH"/>
          </a:p>
        </p:txBody>
      </p:sp>
      <p:sp>
        <p:nvSpPr>
          <p:cNvPr id="5" name="Fußzeilenplatzhalter 4"/>
          <p:cNvSpPr>
            <a:spLocks noGrp="1"/>
          </p:cNvSpPr>
          <p:nvPr>
            <p:ph type="ftr" sz="quarter" idx="11"/>
          </p:nvPr>
        </p:nvSpPr>
        <p:spPr/>
        <p:txBody>
          <a:bodyPr/>
          <a:lstStyle/>
          <a:p>
            <a:endParaRPr lang="de-CH"/>
          </a:p>
        </p:txBody>
      </p:sp>
      <p:sp>
        <p:nvSpPr>
          <p:cNvPr id="6" name="Foliennummernplatzhalter 5"/>
          <p:cNvSpPr>
            <a:spLocks noGrp="1"/>
          </p:cNvSpPr>
          <p:nvPr>
            <p:ph type="sldNum" sz="quarter" idx="12"/>
          </p:nvPr>
        </p:nvSpPr>
        <p:spPr/>
        <p:txBody>
          <a:bodyPr/>
          <a:lstStyle/>
          <a:p>
            <a:fld id="{AC74DD36-8D11-4B12-B874-BD618AC189AC}" type="slidenum">
              <a:rPr lang="de-CH" smtClean="0"/>
              <a:t>‹Nr.›</a:t>
            </a:fld>
            <a:endParaRPr lang="de-CH"/>
          </a:p>
        </p:txBody>
      </p:sp>
    </p:spTree>
    <p:extLst>
      <p:ext uri="{BB962C8B-B14F-4D97-AF65-F5344CB8AC3E}">
        <p14:creationId xmlns:p14="http://schemas.microsoft.com/office/powerpoint/2010/main" val="210232745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Inhaltsplatzhalter 2"/>
          <p:cNvSpPr>
            <a:spLocks noGrp="1"/>
          </p:cNvSpPr>
          <p:nvPr>
            <p:ph sz="half" idx="1"/>
          </p:nvPr>
        </p:nvSpPr>
        <p:spPr>
          <a:xfrm>
            <a:off x="838200" y="1825625"/>
            <a:ext cx="5181600" cy="435133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Inhaltsplatzhalter 3"/>
          <p:cNvSpPr>
            <a:spLocks noGrp="1"/>
          </p:cNvSpPr>
          <p:nvPr>
            <p:ph sz="half" idx="2"/>
          </p:nvPr>
        </p:nvSpPr>
        <p:spPr>
          <a:xfrm>
            <a:off x="6172200" y="1825625"/>
            <a:ext cx="5181600" cy="435133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5" name="Datumsplatzhalter 4"/>
          <p:cNvSpPr>
            <a:spLocks noGrp="1"/>
          </p:cNvSpPr>
          <p:nvPr>
            <p:ph type="dt" sz="half" idx="10"/>
          </p:nvPr>
        </p:nvSpPr>
        <p:spPr/>
        <p:txBody>
          <a:bodyPr/>
          <a:lstStyle/>
          <a:p>
            <a:fld id="{6D710DCD-EB5B-4FBE-A649-137F1E91C8D8}" type="datetimeFigureOut">
              <a:rPr lang="de-CH" smtClean="0"/>
              <a:t>19.01.2026</a:t>
            </a:fld>
            <a:endParaRPr lang="de-CH"/>
          </a:p>
        </p:txBody>
      </p:sp>
      <p:sp>
        <p:nvSpPr>
          <p:cNvPr id="6" name="Fußzeilenplatzhalter 5"/>
          <p:cNvSpPr>
            <a:spLocks noGrp="1"/>
          </p:cNvSpPr>
          <p:nvPr>
            <p:ph type="ftr" sz="quarter" idx="11"/>
          </p:nvPr>
        </p:nvSpPr>
        <p:spPr/>
        <p:txBody>
          <a:bodyPr/>
          <a:lstStyle/>
          <a:p>
            <a:endParaRPr lang="de-CH"/>
          </a:p>
        </p:txBody>
      </p:sp>
      <p:sp>
        <p:nvSpPr>
          <p:cNvPr id="7" name="Foliennummernplatzhalter 6"/>
          <p:cNvSpPr>
            <a:spLocks noGrp="1"/>
          </p:cNvSpPr>
          <p:nvPr>
            <p:ph type="sldNum" sz="quarter" idx="12"/>
          </p:nvPr>
        </p:nvSpPr>
        <p:spPr/>
        <p:txBody>
          <a:bodyPr/>
          <a:lstStyle/>
          <a:p>
            <a:fld id="{AC74DD36-8D11-4B12-B874-BD618AC189AC}" type="slidenum">
              <a:rPr lang="de-CH" smtClean="0"/>
              <a:t>‹Nr.›</a:t>
            </a:fld>
            <a:endParaRPr lang="de-CH"/>
          </a:p>
        </p:txBody>
      </p:sp>
    </p:spTree>
    <p:extLst>
      <p:ext uri="{BB962C8B-B14F-4D97-AF65-F5344CB8AC3E}">
        <p14:creationId xmlns:p14="http://schemas.microsoft.com/office/powerpoint/2010/main" val="349853283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a:t>Titelmasterformat durch Klicken bearbeiten</a:t>
            </a:r>
            <a:endParaRPr lang="de-CH"/>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839788" y="2505075"/>
            <a:ext cx="5157787"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7" name="Datumsplatzhalter 6"/>
          <p:cNvSpPr>
            <a:spLocks noGrp="1"/>
          </p:cNvSpPr>
          <p:nvPr>
            <p:ph type="dt" sz="half" idx="10"/>
          </p:nvPr>
        </p:nvSpPr>
        <p:spPr/>
        <p:txBody>
          <a:bodyPr/>
          <a:lstStyle/>
          <a:p>
            <a:fld id="{6D710DCD-EB5B-4FBE-A649-137F1E91C8D8}" type="datetimeFigureOut">
              <a:rPr lang="de-CH" smtClean="0"/>
              <a:t>19.01.2026</a:t>
            </a:fld>
            <a:endParaRPr lang="de-CH"/>
          </a:p>
        </p:txBody>
      </p:sp>
      <p:sp>
        <p:nvSpPr>
          <p:cNvPr id="8" name="Fußzeilenplatzhalter 7"/>
          <p:cNvSpPr>
            <a:spLocks noGrp="1"/>
          </p:cNvSpPr>
          <p:nvPr>
            <p:ph type="ftr" sz="quarter" idx="11"/>
          </p:nvPr>
        </p:nvSpPr>
        <p:spPr/>
        <p:txBody>
          <a:bodyPr/>
          <a:lstStyle/>
          <a:p>
            <a:endParaRPr lang="de-CH"/>
          </a:p>
        </p:txBody>
      </p:sp>
      <p:sp>
        <p:nvSpPr>
          <p:cNvPr id="9" name="Foliennummernplatzhalter 8"/>
          <p:cNvSpPr>
            <a:spLocks noGrp="1"/>
          </p:cNvSpPr>
          <p:nvPr>
            <p:ph type="sldNum" sz="quarter" idx="12"/>
          </p:nvPr>
        </p:nvSpPr>
        <p:spPr/>
        <p:txBody>
          <a:bodyPr/>
          <a:lstStyle/>
          <a:p>
            <a:fld id="{AC74DD36-8D11-4B12-B874-BD618AC189AC}" type="slidenum">
              <a:rPr lang="de-CH" smtClean="0"/>
              <a:t>‹Nr.›</a:t>
            </a:fld>
            <a:endParaRPr lang="de-CH"/>
          </a:p>
        </p:txBody>
      </p:sp>
    </p:spTree>
    <p:extLst>
      <p:ext uri="{BB962C8B-B14F-4D97-AF65-F5344CB8AC3E}">
        <p14:creationId xmlns:p14="http://schemas.microsoft.com/office/powerpoint/2010/main" val="238621740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Datumsplatzhalter 2"/>
          <p:cNvSpPr>
            <a:spLocks noGrp="1"/>
          </p:cNvSpPr>
          <p:nvPr>
            <p:ph type="dt" sz="half" idx="10"/>
          </p:nvPr>
        </p:nvSpPr>
        <p:spPr/>
        <p:txBody>
          <a:bodyPr/>
          <a:lstStyle/>
          <a:p>
            <a:fld id="{6D710DCD-EB5B-4FBE-A649-137F1E91C8D8}" type="datetimeFigureOut">
              <a:rPr lang="de-CH" smtClean="0"/>
              <a:t>19.01.2026</a:t>
            </a:fld>
            <a:endParaRPr lang="de-CH"/>
          </a:p>
        </p:txBody>
      </p:sp>
      <p:sp>
        <p:nvSpPr>
          <p:cNvPr id="4" name="Fußzeilenplatzhalter 3"/>
          <p:cNvSpPr>
            <a:spLocks noGrp="1"/>
          </p:cNvSpPr>
          <p:nvPr>
            <p:ph type="ftr" sz="quarter" idx="11"/>
          </p:nvPr>
        </p:nvSpPr>
        <p:spPr/>
        <p:txBody>
          <a:bodyPr/>
          <a:lstStyle/>
          <a:p>
            <a:endParaRPr lang="de-CH"/>
          </a:p>
        </p:txBody>
      </p:sp>
      <p:sp>
        <p:nvSpPr>
          <p:cNvPr id="5" name="Foliennummernplatzhalter 4"/>
          <p:cNvSpPr>
            <a:spLocks noGrp="1"/>
          </p:cNvSpPr>
          <p:nvPr>
            <p:ph type="sldNum" sz="quarter" idx="12"/>
          </p:nvPr>
        </p:nvSpPr>
        <p:spPr/>
        <p:txBody>
          <a:bodyPr/>
          <a:lstStyle/>
          <a:p>
            <a:fld id="{AC74DD36-8D11-4B12-B874-BD618AC189AC}" type="slidenum">
              <a:rPr lang="de-CH" smtClean="0"/>
              <a:t>‹Nr.›</a:t>
            </a:fld>
            <a:endParaRPr lang="de-CH"/>
          </a:p>
        </p:txBody>
      </p:sp>
    </p:spTree>
    <p:extLst>
      <p:ext uri="{BB962C8B-B14F-4D97-AF65-F5344CB8AC3E}">
        <p14:creationId xmlns:p14="http://schemas.microsoft.com/office/powerpoint/2010/main" val="53335747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6D710DCD-EB5B-4FBE-A649-137F1E91C8D8}" type="datetimeFigureOut">
              <a:rPr lang="de-CH" smtClean="0"/>
              <a:t>19.01.2026</a:t>
            </a:fld>
            <a:endParaRPr lang="de-CH"/>
          </a:p>
        </p:txBody>
      </p:sp>
      <p:sp>
        <p:nvSpPr>
          <p:cNvPr id="3" name="Fußzeilenplatzhalter 2"/>
          <p:cNvSpPr>
            <a:spLocks noGrp="1"/>
          </p:cNvSpPr>
          <p:nvPr>
            <p:ph type="ftr" sz="quarter" idx="11"/>
          </p:nvPr>
        </p:nvSpPr>
        <p:spPr/>
        <p:txBody>
          <a:bodyPr/>
          <a:lstStyle/>
          <a:p>
            <a:endParaRPr lang="de-CH"/>
          </a:p>
        </p:txBody>
      </p:sp>
      <p:sp>
        <p:nvSpPr>
          <p:cNvPr id="4" name="Foliennummernplatzhalter 3"/>
          <p:cNvSpPr>
            <a:spLocks noGrp="1"/>
          </p:cNvSpPr>
          <p:nvPr>
            <p:ph type="sldNum" sz="quarter" idx="12"/>
          </p:nvPr>
        </p:nvSpPr>
        <p:spPr/>
        <p:txBody>
          <a:bodyPr/>
          <a:lstStyle/>
          <a:p>
            <a:fld id="{AC74DD36-8D11-4B12-B874-BD618AC189AC}" type="slidenum">
              <a:rPr lang="de-CH" smtClean="0"/>
              <a:t>‹Nr.›</a:t>
            </a:fld>
            <a:endParaRPr lang="de-CH"/>
          </a:p>
        </p:txBody>
      </p:sp>
    </p:spTree>
    <p:extLst>
      <p:ext uri="{BB962C8B-B14F-4D97-AF65-F5344CB8AC3E}">
        <p14:creationId xmlns:p14="http://schemas.microsoft.com/office/powerpoint/2010/main" val="363728296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endParaRPr lang="de-CH"/>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Textmasterformat bearbeiten</a:t>
            </a:r>
          </a:p>
        </p:txBody>
      </p:sp>
      <p:sp>
        <p:nvSpPr>
          <p:cNvPr id="5" name="Datumsplatzhalter 4"/>
          <p:cNvSpPr>
            <a:spLocks noGrp="1"/>
          </p:cNvSpPr>
          <p:nvPr>
            <p:ph type="dt" sz="half" idx="10"/>
          </p:nvPr>
        </p:nvSpPr>
        <p:spPr/>
        <p:txBody>
          <a:bodyPr/>
          <a:lstStyle/>
          <a:p>
            <a:fld id="{6D710DCD-EB5B-4FBE-A649-137F1E91C8D8}" type="datetimeFigureOut">
              <a:rPr lang="de-CH" smtClean="0"/>
              <a:t>19.01.2026</a:t>
            </a:fld>
            <a:endParaRPr lang="de-CH"/>
          </a:p>
        </p:txBody>
      </p:sp>
      <p:sp>
        <p:nvSpPr>
          <p:cNvPr id="6" name="Fußzeilenplatzhalter 5"/>
          <p:cNvSpPr>
            <a:spLocks noGrp="1"/>
          </p:cNvSpPr>
          <p:nvPr>
            <p:ph type="ftr" sz="quarter" idx="11"/>
          </p:nvPr>
        </p:nvSpPr>
        <p:spPr/>
        <p:txBody>
          <a:bodyPr/>
          <a:lstStyle/>
          <a:p>
            <a:endParaRPr lang="de-CH"/>
          </a:p>
        </p:txBody>
      </p:sp>
      <p:sp>
        <p:nvSpPr>
          <p:cNvPr id="7" name="Foliennummernplatzhalter 6"/>
          <p:cNvSpPr>
            <a:spLocks noGrp="1"/>
          </p:cNvSpPr>
          <p:nvPr>
            <p:ph type="sldNum" sz="quarter" idx="12"/>
          </p:nvPr>
        </p:nvSpPr>
        <p:spPr/>
        <p:txBody>
          <a:bodyPr/>
          <a:lstStyle/>
          <a:p>
            <a:fld id="{AC74DD36-8D11-4B12-B874-BD618AC189AC}" type="slidenum">
              <a:rPr lang="de-CH" smtClean="0"/>
              <a:t>‹Nr.›</a:t>
            </a:fld>
            <a:endParaRPr lang="de-CH"/>
          </a:p>
        </p:txBody>
      </p:sp>
    </p:spTree>
    <p:extLst>
      <p:ext uri="{BB962C8B-B14F-4D97-AF65-F5344CB8AC3E}">
        <p14:creationId xmlns:p14="http://schemas.microsoft.com/office/powerpoint/2010/main" val="182046525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endParaRPr lang="de-CH"/>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CH"/>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Textmasterformat bearbeiten</a:t>
            </a:r>
          </a:p>
        </p:txBody>
      </p:sp>
      <p:sp>
        <p:nvSpPr>
          <p:cNvPr id="5" name="Datumsplatzhalter 4"/>
          <p:cNvSpPr>
            <a:spLocks noGrp="1"/>
          </p:cNvSpPr>
          <p:nvPr>
            <p:ph type="dt" sz="half" idx="10"/>
          </p:nvPr>
        </p:nvSpPr>
        <p:spPr/>
        <p:txBody>
          <a:bodyPr/>
          <a:lstStyle/>
          <a:p>
            <a:fld id="{6D710DCD-EB5B-4FBE-A649-137F1E91C8D8}" type="datetimeFigureOut">
              <a:rPr lang="de-CH" smtClean="0"/>
              <a:t>19.01.2026</a:t>
            </a:fld>
            <a:endParaRPr lang="de-CH"/>
          </a:p>
        </p:txBody>
      </p:sp>
      <p:sp>
        <p:nvSpPr>
          <p:cNvPr id="6" name="Fußzeilenplatzhalter 5"/>
          <p:cNvSpPr>
            <a:spLocks noGrp="1"/>
          </p:cNvSpPr>
          <p:nvPr>
            <p:ph type="ftr" sz="quarter" idx="11"/>
          </p:nvPr>
        </p:nvSpPr>
        <p:spPr/>
        <p:txBody>
          <a:bodyPr/>
          <a:lstStyle/>
          <a:p>
            <a:endParaRPr lang="de-CH"/>
          </a:p>
        </p:txBody>
      </p:sp>
      <p:sp>
        <p:nvSpPr>
          <p:cNvPr id="7" name="Foliennummernplatzhalter 6"/>
          <p:cNvSpPr>
            <a:spLocks noGrp="1"/>
          </p:cNvSpPr>
          <p:nvPr>
            <p:ph type="sldNum" sz="quarter" idx="12"/>
          </p:nvPr>
        </p:nvSpPr>
        <p:spPr/>
        <p:txBody>
          <a:bodyPr/>
          <a:lstStyle/>
          <a:p>
            <a:fld id="{AC74DD36-8D11-4B12-B874-BD618AC189AC}" type="slidenum">
              <a:rPr lang="de-CH" smtClean="0"/>
              <a:t>‹Nr.›</a:t>
            </a:fld>
            <a:endParaRPr lang="de-CH"/>
          </a:p>
        </p:txBody>
      </p:sp>
    </p:spTree>
    <p:extLst>
      <p:ext uri="{BB962C8B-B14F-4D97-AF65-F5344CB8AC3E}">
        <p14:creationId xmlns:p14="http://schemas.microsoft.com/office/powerpoint/2010/main" val="223163246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p:cNvSpPr>
            <a:spLocks noGrp="1"/>
          </p:cNvSpPr>
          <p:nvPr>
            <p:ph type="dt" sz="half" idx="10"/>
          </p:nvPr>
        </p:nvSpPr>
        <p:spPr/>
        <p:txBody>
          <a:bodyPr/>
          <a:lstStyle/>
          <a:p>
            <a:fld id="{6D710DCD-EB5B-4FBE-A649-137F1E91C8D8}" type="datetimeFigureOut">
              <a:rPr lang="de-CH" smtClean="0"/>
              <a:t>19.01.2026</a:t>
            </a:fld>
            <a:endParaRPr lang="de-CH"/>
          </a:p>
        </p:txBody>
      </p:sp>
      <p:sp>
        <p:nvSpPr>
          <p:cNvPr id="5" name="Fußzeilenplatzhalter 4"/>
          <p:cNvSpPr>
            <a:spLocks noGrp="1"/>
          </p:cNvSpPr>
          <p:nvPr>
            <p:ph type="ftr" sz="quarter" idx="11"/>
          </p:nvPr>
        </p:nvSpPr>
        <p:spPr/>
        <p:txBody>
          <a:bodyPr/>
          <a:lstStyle/>
          <a:p>
            <a:endParaRPr lang="de-CH"/>
          </a:p>
        </p:txBody>
      </p:sp>
      <p:sp>
        <p:nvSpPr>
          <p:cNvPr id="6" name="Foliennummernplatzhalter 5"/>
          <p:cNvSpPr>
            <a:spLocks noGrp="1"/>
          </p:cNvSpPr>
          <p:nvPr>
            <p:ph type="sldNum" sz="quarter" idx="12"/>
          </p:nvPr>
        </p:nvSpPr>
        <p:spPr/>
        <p:txBody>
          <a:bodyPr/>
          <a:lstStyle/>
          <a:p>
            <a:fld id="{AC74DD36-8D11-4B12-B874-BD618AC189AC}" type="slidenum">
              <a:rPr lang="de-CH" smtClean="0"/>
              <a:t>‹Nr.›</a:t>
            </a:fld>
            <a:endParaRPr lang="de-CH"/>
          </a:p>
        </p:txBody>
      </p:sp>
    </p:spTree>
    <p:extLst>
      <p:ext uri="{BB962C8B-B14F-4D97-AF65-F5344CB8AC3E}">
        <p14:creationId xmlns:p14="http://schemas.microsoft.com/office/powerpoint/2010/main" val="180234110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a:t>Titelmasterformat durch Klicken bearbeiten</a:t>
            </a:r>
            <a:endParaRPr lang="de-CH"/>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p:cNvSpPr>
            <a:spLocks noGrp="1"/>
          </p:cNvSpPr>
          <p:nvPr>
            <p:ph type="dt" sz="half" idx="10"/>
          </p:nvPr>
        </p:nvSpPr>
        <p:spPr/>
        <p:txBody>
          <a:bodyPr/>
          <a:lstStyle/>
          <a:p>
            <a:fld id="{6D710DCD-EB5B-4FBE-A649-137F1E91C8D8}" type="datetimeFigureOut">
              <a:rPr lang="de-CH" smtClean="0"/>
              <a:t>19.01.2026</a:t>
            </a:fld>
            <a:endParaRPr lang="de-CH"/>
          </a:p>
        </p:txBody>
      </p:sp>
      <p:sp>
        <p:nvSpPr>
          <p:cNvPr id="5" name="Fußzeilenplatzhalter 4"/>
          <p:cNvSpPr>
            <a:spLocks noGrp="1"/>
          </p:cNvSpPr>
          <p:nvPr>
            <p:ph type="ftr" sz="quarter" idx="11"/>
          </p:nvPr>
        </p:nvSpPr>
        <p:spPr/>
        <p:txBody>
          <a:bodyPr/>
          <a:lstStyle/>
          <a:p>
            <a:endParaRPr lang="de-CH"/>
          </a:p>
        </p:txBody>
      </p:sp>
      <p:sp>
        <p:nvSpPr>
          <p:cNvPr id="6" name="Foliennummernplatzhalter 5"/>
          <p:cNvSpPr>
            <a:spLocks noGrp="1"/>
          </p:cNvSpPr>
          <p:nvPr>
            <p:ph type="sldNum" sz="quarter" idx="12"/>
          </p:nvPr>
        </p:nvSpPr>
        <p:spPr/>
        <p:txBody>
          <a:bodyPr/>
          <a:lstStyle/>
          <a:p>
            <a:fld id="{AC74DD36-8D11-4B12-B874-BD618AC189AC}" type="slidenum">
              <a:rPr lang="de-CH" smtClean="0"/>
              <a:t>‹Nr.›</a:t>
            </a:fld>
            <a:endParaRPr lang="de-CH"/>
          </a:p>
        </p:txBody>
      </p:sp>
    </p:spTree>
    <p:extLst>
      <p:ext uri="{BB962C8B-B14F-4D97-AF65-F5344CB8AC3E}">
        <p14:creationId xmlns:p14="http://schemas.microsoft.com/office/powerpoint/2010/main" val="258287432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2.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Titelmasterformat durch Klicken bearbeiten</a:t>
            </a:r>
            <a:endParaRPr lang="de-CH"/>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A2CE9E-E817-4019-B57C-9497CDB3D686}" type="datetimeFigureOut">
              <a:rPr lang="de-CH" smtClean="0"/>
              <a:t>19.01.2026</a:t>
            </a:fld>
            <a:endParaRPr lang="de-CH"/>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CH"/>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3BB58D-57EE-428E-99F1-95762BB803A8}" type="slidenum">
              <a:rPr lang="de-CH" smtClean="0"/>
              <a:t>‹Nr.›</a:t>
            </a:fld>
            <a:endParaRPr lang="de-CH"/>
          </a:p>
        </p:txBody>
      </p:sp>
    </p:spTree>
    <p:extLst>
      <p:ext uri="{BB962C8B-B14F-4D97-AF65-F5344CB8AC3E}">
        <p14:creationId xmlns:p14="http://schemas.microsoft.com/office/powerpoint/2010/main" val="36842405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95" r:id="rId12"/>
    <p:sldLayoutId id="2147483706" r:id="rId13"/>
    <p:sldLayoutId id="2147483707" r:id="rId14"/>
    <p:sldLayoutId id="2147483708" r:id="rId15"/>
    <p:sldLayoutId id="2147483709" r:id="rId16"/>
    <p:sldLayoutId id="2147483710" r:id="rId17"/>
    <p:sldLayoutId id="2147483711" r:id="rId18"/>
    <p:sldLayoutId id="2147483712" r:id="rId19"/>
    <p:sldLayoutId id="2147483713" r:id="rId20"/>
    <p:sldLayoutId id="2147483714" r:id="rId21"/>
    <p:sldLayoutId id="2147483715" r:id="rId22"/>
    <p:sldLayoutId id="2147483716" r:id="rId23"/>
    <p:sldLayoutId id="2147483717" r:id="rId24"/>
    <p:sldLayoutId id="2147483718" r:id="rId25"/>
    <p:sldLayoutId id="2147483719" r:id="rId26"/>
    <p:sldLayoutId id="2147483720" r:id="rId27"/>
    <p:sldLayoutId id="2147483721" r:id="rId28"/>
    <p:sldLayoutId id="2147483722" r:id="rId29"/>
    <p:sldLayoutId id="2147483723" r:id="rId30"/>
    <p:sldLayoutId id="2147483724" r:id="rId31"/>
    <p:sldLayoutId id="2147483725" r:id="rId32"/>
    <p:sldLayoutId id="2147483726" r:id="rId33"/>
    <p:sldLayoutId id="2147483727" r:id="rId3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Titelmasterformat durch Klicken bearbeiten</a:t>
            </a:r>
            <a:endParaRPr lang="de-CH"/>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710DCD-EB5B-4FBE-A649-137F1E91C8D8}" type="datetimeFigureOut">
              <a:rPr lang="de-CH" smtClean="0"/>
              <a:t>19.01.2026</a:t>
            </a:fld>
            <a:endParaRPr lang="de-CH"/>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CH"/>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74DD36-8D11-4B12-B874-BD618AC189AC}" type="slidenum">
              <a:rPr lang="de-CH" smtClean="0"/>
              <a:t>‹Nr.›</a:t>
            </a:fld>
            <a:endParaRPr lang="de-CH"/>
          </a:p>
        </p:txBody>
      </p:sp>
    </p:spTree>
    <p:extLst>
      <p:ext uri="{BB962C8B-B14F-4D97-AF65-F5344CB8AC3E}">
        <p14:creationId xmlns:p14="http://schemas.microsoft.com/office/powerpoint/2010/main" val="2291966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6.xml"/><Relationship Id="rId4" Type="http://schemas.openxmlformats.org/officeDocument/2006/relationships/chart" Target="../charts/char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8.xml"/><Relationship Id="rId4" Type="http://schemas.openxmlformats.org/officeDocument/2006/relationships/chart" Target="../charts/char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0.xml"/><Relationship Id="rId4" Type="http://schemas.openxmlformats.org/officeDocument/2006/relationships/chart" Target="../charts/chart3.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3.xml"/><Relationship Id="rId4" Type="http://schemas.openxmlformats.org/officeDocument/2006/relationships/chart" Target="../charts/chart4.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7.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0.xml"/></Relationships>
</file>

<file path=ppt/slides/_rels/slide34.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3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1.xml"/></Relationships>
</file>

<file path=ppt/slides/_rels/slide37.xml.rels><?xml version="1.0" encoding="UTF-8" standalone="yes"?>
<Relationships xmlns="http://schemas.openxmlformats.org/package/2006/relationships"><Relationship Id="rId3" Type="http://schemas.openxmlformats.org/officeDocument/2006/relationships/hyperlink" Target="https://agvsupsa-my.sharepoint.com/personal/arnold_schoepfer_agvs-upsa_ch/Documents/Desktop/B&amp;Q%20Sept%202025/20250815_Didaktikmodul_AGVS.pdf" TargetMode="External"/><Relationship Id="rId2" Type="http://schemas.openxmlformats.org/officeDocument/2006/relationships/notesSlide" Target="../notesSlides/notesSlide21.xml"/><Relationship Id="rId1" Type="http://schemas.openxmlformats.org/officeDocument/2006/relationships/slideLayout" Target="../slideLayouts/slideLayout32.xml"/></Relationships>
</file>

<file path=ppt/slides/_rels/slide38.xml.rels><?xml version="1.0" encoding="UTF-8" standalone="yes"?>
<Relationships xmlns="http://schemas.openxmlformats.org/package/2006/relationships"><Relationship Id="rId3" Type="http://schemas.openxmlformats.org/officeDocument/2006/relationships/hyperlink" Target="http://www.agvs-upsa.ch/" TargetMode="External"/><Relationship Id="rId2" Type="http://schemas.openxmlformats.org/officeDocument/2006/relationships/notesSlide" Target="../notesSlides/notesSlide22.xml"/><Relationship Id="rId1" Type="http://schemas.openxmlformats.org/officeDocument/2006/relationships/slideLayout" Target="../slideLayouts/slideLayout3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4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1.xml"/></Relationships>
</file>

<file path=ppt/slides/_rels/slide4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1.xml"/></Relationships>
</file>

<file path=ppt/slides/_rels/slide4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2.xml"/></Relationships>
</file>

<file path=ppt/slides/_rels/slide4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6.xml"/><Relationship Id="rId1" Type="http://schemas.openxmlformats.org/officeDocument/2006/relationships/slideLayout" Target="../slideLayouts/slideLayout3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4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32.xml"/></Relationships>
</file>

<file path=ppt/slides/_rels/slide4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8.xml"/><Relationship Id="rId1" Type="http://schemas.openxmlformats.org/officeDocument/2006/relationships/slideLayout" Target="../slideLayouts/slideLayout32.xml"/><Relationship Id="rId4" Type="http://schemas.openxmlformats.org/officeDocument/2006/relationships/image" Target="../media/image21.pn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2.xml"/></Relationships>
</file>

<file path=ppt/slides/_rels/slide50.xml.rels><?xml version="1.0" encoding="UTF-8" standalone="yes"?>
<Relationships xmlns="http://schemas.openxmlformats.org/package/2006/relationships"><Relationship Id="rId3" Type="http://schemas.openxmlformats.org/officeDocument/2006/relationships/hyperlink" Target="https://agvsupsa-my.sharepoint.com/personal/arnold_schoepfer_agvs-upsa_ch/Documents/Desktop/B&amp;Q%20Sept%202025/20250811_Mindesteinrichtung_Betrieb_AF.pdf" TargetMode="External"/><Relationship Id="rId2" Type="http://schemas.openxmlformats.org/officeDocument/2006/relationships/notesSlide" Target="../notesSlides/notesSlide30.xml"/><Relationship Id="rId1" Type="http://schemas.openxmlformats.org/officeDocument/2006/relationships/slideLayout" Target="../slideLayouts/slideLayout32.xml"/><Relationship Id="rId4" Type="http://schemas.openxmlformats.org/officeDocument/2006/relationships/hyperlink" Target="https://agvsupsa-my.sharepoint.com/personal/arnold_schoepfer_agvs-upsa_ch/Documents/Desktop/B&amp;Q%20Sept%202025/20250811_Mindesteinrichtung_Betrieb_AM.pdf" TargetMode="Externa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2.xml"/></Relationships>
</file>

<file path=ppt/slides/_rels/slide5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2.xml"/><Relationship Id="rId1" Type="http://schemas.openxmlformats.org/officeDocument/2006/relationships/slideLayout" Target="../slideLayouts/slideLayout32.xml"/></Relationships>
</file>

<file path=ppt/slides/_rels/slide53.xml.rels><?xml version="1.0" encoding="UTF-8" standalone="yes"?>
<Relationships xmlns="http://schemas.openxmlformats.org/package/2006/relationships"><Relationship Id="rId3" Type="http://schemas.openxmlformats.org/officeDocument/2006/relationships/hyperlink" Target="https://www.autoberufe.ch/de/fuer-berufsbildende/teilrevision-technische-grundbildungen/" TargetMode="External"/><Relationship Id="rId2" Type="http://schemas.openxmlformats.org/officeDocument/2006/relationships/notesSlide" Target="../notesSlides/notesSlide33.xml"/><Relationship Id="rId1" Type="http://schemas.openxmlformats.org/officeDocument/2006/relationships/slideLayout" Target="../slideLayouts/slideLayout3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de-CH" dirty="0"/>
              <a:t> </a:t>
            </a:r>
          </a:p>
        </p:txBody>
      </p:sp>
      <p:sp>
        <p:nvSpPr>
          <p:cNvPr id="5" name="Untertitel 4"/>
          <p:cNvSpPr>
            <a:spLocks noGrp="1"/>
          </p:cNvSpPr>
          <p:nvPr>
            <p:ph type="subTitle" idx="1"/>
          </p:nvPr>
        </p:nvSpPr>
        <p:spPr>
          <a:xfrm>
            <a:off x="1537648" y="3656629"/>
            <a:ext cx="9144000" cy="1655762"/>
          </a:xfrm>
        </p:spPr>
        <p:txBody>
          <a:bodyPr>
            <a:normAutofit/>
          </a:bodyPr>
          <a:lstStyle/>
          <a:p>
            <a:endParaRPr lang="de-CH" dirty="0"/>
          </a:p>
          <a:p>
            <a:endParaRPr lang="de-CH" dirty="0"/>
          </a:p>
        </p:txBody>
      </p:sp>
      <p:pic>
        <p:nvPicPr>
          <p:cNvPr id="3"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28612" y="1300820"/>
            <a:ext cx="8463467" cy="2484000"/>
          </a:xfrm>
          <a:prstGeom prst="rect">
            <a:avLst/>
          </a:prstGeom>
        </p:spPr>
      </p:pic>
      <p:sp>
        <p:nvSpPr>
          <p:cNvPr id="4" name="Rechteck 3"/>
          <p:cNvSpPr/>
          <p:nvPr/>
        </p:nvSpPr>
        <p:spPr>
          <a:xfrm>
            <a:off x="327546" y="5043817"/>
            <a:ext cx="11559654" cy="1077218"/>
          </a:xfrm>
          <a:prstGeom prst="rect">
            <a:avLst/>
          </a:prstGeom>
        </p:spPr>
        <p:txBody>
          <a:bodyPr wrap="square">
            <a:spAutoFit/>
          </a:bodyPr>
          <a:lstStyle/>
          <a:p>
            <a:pPr algn="ctr" eaLnBrk="0" fontAlgn="base" hangingPunct="0">
              <a:spcBef>
                <a:spcPct val="0"/>
              </a:spcBef>
              <a:spcAft>
                <a:spcPct val="0"/>
              </a:spcAft>
              <a:buFontTx/>
              <a:buNone/>
            </a:pPr>
            <a:r>
              <a:rPr lang="de-DE" altLang="de-DE" sz="3200" b="1" dirty="0">
                <a:solidFill>
                  <a:srgbClr val="000000"/>
                </a:solidFill>
                <a:latin typeface="Calibri Light" panose="020F0302020204030204" pitchFamily="34" charset="0"/>
                <a:cs typeface="Arial" pitchFamily="34" charset="0"/>
              </a:rPr>
              <a:t>    18. Berufsbildnerinnen-/Berufsbildner-Tagung vom 21.01.2026</a:t>
            </a:r>
          </a:p>
          <a:p>
            <a:pPr algn="ctr" eaLnBrk="0" fontAlgn="base" hangingPunct="0">
              <a:spcBef>
                <a:spcPct val="0"/>
              </a:spcBef>
              <a:spcAft>
                <a:spcPct val="0"/>
              </a:spcAft>
              <a:buFontTx/>
              <a:buNone/>
            </a:pPr>
            <a:r>
              <a:rPr lang="de-DE" altLang="de-DE" sz="3200" b="1" dirty="0">
                <a:solidFill>
                  <a:srgbClr val="000000"/>
                </a:solidFill>
                <a:latin typeface="Calibri Light" panose="020F0302020204030204" pitchFamily="34" charset="0"/>
                <a:cs typeface="Arial" pitchFamily="34" charset="0"/>
              </a:rPr>
              <a:t> </a:t>
            </a:r>
          </a:p>
        </p:txBody>
      </p:sp>
    </p:spTree>
    <p:extLst>
      <p:ext uri="{BB962C8B-B14F-4D97-AF65-F5344CB8AC3E}">
        <p14:creationId xmlns:p14="http://schemas.microsoft.com/office/powerpoint/2010/main" val="19773148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32495C8A-28CA-475F-8015-17919BCDDC2B}"/>
              </a:ext>
            </a:extLst>
          </p:cNvPr>
          <p:cNvSpPr>
            <a:spLocks noGrp="1"/>
          </p:cNvSpPr>
          <p:nvPr>
            <p:ph type="body" idx="10"/>
          </p:nvPr>
        </p:nvSpPr>
        <p:spPr/>
        <p:txBody>
          <a:bodyPr/>
          <a:lstStyle/>
          <a:p>
            <a:r>
              <a:rPr lang="de-CH" dirty="0"/>
              <a:t>Programm</a:t>
            </a:r>
          </a:p>
        </p:txBody>
      </p:sp>
      <p:sp>
        <p:nvSpPr>
          <p:cNvPr id="6" name="Rechteck 5">
            <a:extLst>
              <a:ext uri="{FF2B5EF4-FFF2-40B4-BE49-F238E27FC236}">
                <a16:creationId xmlns:a16="http://schemas.microsoft.com/office/drawing/2014/main" id="{160578B2-DE56-4D8D-961A-153C57556CA7}"/>
              </a:ext>
            </a:extLst>
          </p:cNvPr>
          <p:cNvSpPr/>
          <p:nvPr/>
        </p:nvSpPr>
        <p:spPr>
          <a:xfrm>
            <a:off x="838198" y="1544459"/>
            <a:ext cx="10253871" cy="3738972"/>
          </a:xfrm>
          <a:prstGeom prst="rect">
            <a:avLst/>
          </a:prstGeom>
        </p:spPr>
        <p:txBody>
          <a:bodyPr wrap="square">
            <a:spAutoFit/>
          </a:bodyPr>
          <a:lstStyle/>
          <a:p>
            <a:pPr lvl="0">
              <a:lnSpc>
                <a:spcPct val="90000"/>
              </a:lnSpc>
              <a:spcBef>
                <a:spcPts val="1000"/>
              </a:spcBef>
              <a:tabLst>
                <a:tab pos="3420745" algn="l"/>
              </a:tabLst>
            </a:pPr>
            <a:r>
              <a:rPr lang="de-CH" sz="4000" b="1" dirty="0">
                <a:solidFill>
                  <a:srgbClr val="4472C4">
                    <a:lumMod val="75000"/>
                  </a:srgbClr>
                </a:solidFill>
                <a:latin typeface="Calibri Light" panose="020F0302020204030204"/>
                <a:cs typeface="Arial" panose="020B0604020202020204" pitchFamily="34" charset="0"/>
              </a:rPr>
              <a:t>Information </a:t>
            </a:r>
          </a:p>
          <a:p>
            <a:pPr lvl="0">
              <a:lnSpc>
                <a:spcPct val="90000"/>
              </a:lnSpc>
              <a:spcBef>
                <a:spcPts val="1000"/>
              </a:spcBef>
              <a:tabLst>
                <a:tab pos="3420745" algn="l"/>
              </a:tabLst>
            </a:pPr>
            <a:r>
              <a:rPr lang="de-CH" sz="3300" b="1" dirty="0">
                <a:solidFill>
                  <a:srgbClr val="4472C4">
                    <a:lumMod val="75000"/>
                  </a:srgbClr>
                </a:solidFill>
                <a:latin typeface="Calibri Light" panose="020F0302020204030204"/>
                <a:cs typeface="Arial" panose="020B0604020202020204" pitchFamily="34" charset="0"/>
              </a:rPr>
              <a:t>	</a:t>
            </a:r>
            <a:endParaRPr lang="de-CH" sz="3600" b="1" dirty="0">
              <a:solidFill>
                <a:srgbClr val="000000"/>
              </a:solidFill>
              <a:latin typeface="Calibri Light" panose="020F0302020204030204" pitchFamily="34" charset="0"/>
              <a:ea typeface="Times New Roman" panose="02020603050405020304" pitchFamily="18" charset="0"/>
              <a:cs typeface="Arial" panose="020B0604020202020204" pitchFamily="34" charset="0"/>
            </a:endParaRPr>
          </a:p>
          <a:p>
            <a:pPr marL="228600" lvl="0" indent="-228600">
              <a:lnSpc>
                <a:spcPct val="90000"/>
              </a:lnSpc>
              <a:spcBef>
                <a:spcPts val="1000"/>
              </a:spcBef>
              <a:buFont typeface="Arial" panose="020B0604020202020204" pitchFamily="34" charset="0"/>
              <a:buChar char="•"/>
            </a:pPr>
            <a:r>
              <a:rPr lang="de-CH" sz="3600" b="1" dirty="0">
                <a:solidFill>
                  <a:srgbClr val="000000"/>
                </a:solidFill>
                <a:latin typeface="Calibri Light" panose="020F0302020204030204" pitchFamily="34" charset="0"/>
                <a:cs typeface="Arial" panose="020B0604020202020204" pitchFamily="34" charset="0"/>
              </a:rPr>
              <a:t>AMBH - Informationen 			Rudolf Zimmerli</a:t>
            </a:r>
          </a:p>
          <a:p>
            <a:pPr marL="228600" lvl="0" indent="-228600">
              <a:lnSpc>
                <a:spcPct val="90000"/>
              </a:lnSpc>
              <a:spcBef>
                <a:spcPts val="1000"/>
              </a:spcBef>
              <a:buFont typeface="Arial" panose="020B0604020202020204" pitchFamily="34" charset="0"/>
              <a:buChar char="•"/>
            </a:pPr>
            <a:r>
              <a:rPr lang="de-CH" sz="3600" b="1" dirty="0">
                <a:solidFill>
                  <a:srgbClr val="000000"/>
                </a:solidFill>
                <a:latin typeface="Calibri Light" panose="020F0302020204030204" pitchFamily="34" charset="0"/>
                <a:cs typeface="Arial" panose="020B0604020202020204" pitchFamily="34" charset="0"/>
              </a:rPr>
              <a:t>GIBS – Informationen			Urs Wartenweiler  </a:t>
            </a:r>
          </a:p>
          <a:p>
            <a:pPr marL="228600" lvl="0" indent="-228600">
              <a:lnSpc>
                <a:spcPct val="90000"/>
              </a:lnSpc>
              <a:spcBef>
                <a:spcPts val="1000"/>
              </a:spcBef>
              <a:buFont typeface="Arial" panose="020B0604020202020204" pitchFamily="34" charset="0"/>
              <a:buChar char="•"/>
            </a:pPr>
            <a:r>
              <a:rPr lang="de-CH" sz="3600" b="1" dirty="0">
                <a:solidFill>
                  <a:srgbClr val="000000"/>
                </a:solidFill>
                <a:latin typeface="Calibri Light" panose="020F0302020204030204" pitchFamily="34" charset="0"/>
                <a:cs typeface="Arial" panose="020B0604020202020204" pitchFamily="34" charset="0"/>
              </a:rPr>
              <a:t>AGVS Solothurn – Informationen	Thomas Jenni</a:t>
            </a:r>
          </a:p>
          <a:p>
            <a:pPr marL="228600" lvl="0" indent="-228600">
              <a:lnSpc>
                <a:spcPct val="90000"/>
              </a:lnSpc>
              <a:spcBef>
                <a:spcPts val="1000"/>
              </a:spcBef>
              <a:buFont typeface="Arial" panose="020B0604020202020204" pitchFamily="34" charset="0"/>
              <a:buChar char="•"/>
            </a:pPr>
            <a:r>
              <a:rPr lang="de-CH" sz="3600" b="1" dirty="0">
                <a:solidFill>
                  <a:srgbClr val="000000"/>
                </a:solidFill>
                <a:latin typeface="Calibri Light" panose="020F0302020204030204" pitchFamily="34" charset="0"/>
                <a:cs typeface="Arial" panose="020B0604020202020204" pitchFamily="34" charset="0"/>
              </a:rPr>
              <a:t>AGVS – UPSA,  				Arnold Schöpfer</a:t>
            </a:r>
            <a:endParaRPr lang="de-CH" sz="3300" b="1" dirty="0">
              <a:solidFill>
                <a:srgbClr val="4472C4">
                  <a:lumMod val="75000"/>
                </a:srgbClr>
              </a:solidFill>
              <a:latin typeface="Calibri Light" panose="020F0302020204030204"/>
              <a:cs typeface="Arial" panose="020B0604020202020204" pitchFamily="34" charset="0"/>
            </a:endParaRPr>
          </a:p>
        </p:txBody>
      </p:sp>
    </p:spTree>
    <p:extLst>
      <p:ext uri="{BB962C8B-B14F-4D97-AF65-F5344CB8AC3E}">
        <p14:creationId xmlns:p14="http://schemas.microsoft.com/office/powerpoint/2010/main" val="29937677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32495C8A-28CA-475F-8015-17919BCDDC2B}"/>
              </a:ext>
            </a:extLst>
          </p:cNvPr>
          <p:cNvSpPr>
            <a:spLocks noGrp="1"/>
          </p:cNvSpPr>
          <p:nvPr>
            <p:ph type="body" idx="10"/>
          </p:nvPr>
        </p:nvSpPr>
        <p:spPr/>
        <p:txBody>
          <a:bodyPr/>
          <a:lstStyle/>
          <a:p>
            <a:r>
              <a:rPr lang="de-CH" dirty="0"/>
              <a:t>Amt für Berufsbildung, Mittel- und Hochschulen SO</a:t>
            </a:r>
          </a:p>
        </p:txBody>
      </p:sp>
      <p:sp>
        <p:nvSpPr>
          <p:cNvPr id="2" name="Textfeld 1">
            <a:extLst>
              <a:ext uri="{FF2B5EF4-FFF2-40B4-BE49-F238E27FC236}">
                <a16:creationId xmlns:a16="http://schemas.microsoft.com/office/drawing/2014/main" id="{D5F50796-52D0-4924-9069-CADBB0633C2B}"/>
              </a:ext>
            </a:extLst>
          </p:cNvPr>
          <p:cNvSpPr txBox="1"/>
          <p:nvPr/>
        </p:nvSpPr>
        <p:spPr>
          <a:xfrm>
            <a:off x="1144988" y="2727297"/>
            <a:ext cx="9199659" cy="523220"/>
          </a:xfrm>
          <a:prstGeom prst="rect">
            <a:avLst/>
          </a:prstGeom>
          <a:noFill/>
        </p:spPr>
        <p:txBody>
          <a:bodyPr wrap="square" rtlCol="0">
            <a:spAutoFit/>
          </a:bodyPr>
          <a:lstStyle/>
          <a:p>
            <a:r>
              <a:rPr lang="de-CH" sz="2800" dirty="0"/>
              <a:t>Rudolf Zimmerli, Berufsinspektor ABMH</a:t>
            </a:r>
          </a:p>
        </p:txBody>
      </p:sp>
    </p:spTree>
    <p:extLst>
      <p:ext uri="{BB962C8B-B14F-4D97-AF65-F5344CB8AC3E}">
        <p14:creationId xmlns:p14="http://schemas.microsoft.com/office/powerpoint/2010/main" val="22848582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Grafik 1">
            <a:extLst>
              <a:ext uri="{FF2B5EF4-FFF2-40B4-BE49-F238E27FC236}">
                <a16:creationId xmlns:a16="http://schemas.microsoft.com/office/drawing/2014/main" id="{7C362E38-ABB9-C73F-9792-23CC8D9B5043}"/>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448800" y="692151"/>
            <a:ext cx="1998663" cy="586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 Box 3">
            <a:extLst>
              <a:ext uri="{FF2B5EF4-FFF2-40B4-BE49-F238E27FC236}">
                <a16:creationId xmlns:a16="http://schemas.microsoft.com/office/drawing/2014/main" id="{BD25A3C2-6FF0-AACF-5185-2B3F8B6F8843}"/>
              </a:ext>
            </a:extLst>
          </p:cNvPr>
          <p:cNvSpPr txBox="1">
            <a:spLocks noChangeArrowheads="1"/>
          </p:cNvSpPr>
          <p:nvPr/>
        </p:nvSpPr>
        <p:spPr bwMode="auto">
          <a:xfrm>
            <a:off x="3029879" y="1916832"/>
            <a:ext cx="6027612" cy="27930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har char="•"/>
              <a:tabLst>
                <a:tab pos="863600" algn="l"/>
              </a:tabLst>
              <a:defRPr b="1">
                <a:solidFill>
                  <a:schemeClr val="tx1"/>
                </a:solidFill>
                <a:latin typeface="Frutiger 55 Roman" pitchFamily="34" charset="0"/>
              </a:defRPr>
            </a:lvl1pPr>
            <a:lvl2pPr marL="742950" indent="-285750">
              <a:spcBef>
                <a:spcPct val="20000"/>
              </a:spcBef>
              <a:buChar char="•"/>
              <a:tabLst>
                <a:tab pos="863600" algn="l"/>
              </a:tabLst>
              <a:defRPr>
                <a:solidFill>
                  <a:schemeClr val="tx1"/>
                </a:solidFill>
                <a:latin typeface="Frutiger 55 Roman" pitchFamily="34" charset="0"/>
              </a:defRPr>
            </a:lvl2pPr>
            <a:lvl3pPr marL="1143000" indent="-228600">
              <a:spcBef>
                <a:spcPct val="20000"/>
              </a:spcBef>
              <a:buChar char="•"/>
              <a:tabLst>
                <a:tab pos="863600" algn="l"/>
              </a:tabLst>
              <a:defRPr sz="1600">
                <a:solidFill>
                  <a:schemeClr val="tx1"/>
                </a:solidFill>
                <a:latin typeface="Frutiger 55 Roman" pitchFamily="34" charset="0"/>
              </a:defRPr>
            </a:lvl3pPr>
            <a:lvl4pPr marL="1600200" indent="-228600">
              <a:spcBef>
                <a:spcPct val="20000"/>
              </a:spcBef>
              <a:buChar char="–"/>
              <a:tabLst>
                <a:tab pos="863600" algn="l"/>
              </a:tabLst>
              <a:defRPr sz="1400">
                <a:solidFill>
                  <a:schemeClr val="tx1"/>
                </a:solidFill>
                <a:latin typeface="Frutiger 55 Roman" pitchFamily="34" charset="0"/>
              </a:defRPr>
            </a:lvl4pPr>
            <a:lvl5pPr marL="2057400" indent="-228600">
              <a:spcBef>
                <a:spcPct val="20000"/>
              </a:spcBef>
              <a:buChar char="»"/>
              <a:tabLst>
                <a:tab pos="863600" algn="l"/>
              </a:tabLst>
              <a:defRPr sz="1200">
                <a:solidFill>
                  <a:schemeClr val="tx1"/>
                </a:solidFill>
                <a:latin typeface="Frutiger 55 Roman" pitchFamily="34" charset="0"/>
              </a:defRPr>
            </a:lvl5pPr>
            <a:lvl6pPr marL="2514600" indent="-228600" eaLnBrk="0" fontAlgn="base" hangingPunct="0">
              <a:spcBef>
                <a:spcPct val="20000"/>
              </a:spcBef>
              <a:spcAft>
                <a:spcPct val="0"/>
              </a:spcAft>
              <a:buChar char="»"/>
              <a:tabLst>
                <a:tab pos="863600" algn="l"/>
              </a:tabLst>
              <a:defRPr sz="1200">
                <a:solidFill>
                  <a:schemeClr val="tx1"/>
                </a:solidFill>
                <a:latin typeface="Frutiger 55 Roman" pitchFamily="34" charset="0"/>
              </a:defRPr>
            </a:lvl6pPr>
            <a:lvl7pPr marL="2971800" indent="-228600" eaLnBrk="0" fontAlgn="base" hangingPunct="0">
              <a:spcBef>
                <a:spcPct val="20000"/>
              </a:spcBef>
              <a:spcAft>
                <a:spcPct val="0"/>
              </a:spcAft>
              <a:buChar char="»"/>
              <a:tabLst>
                <a:tab pos="863600" algn="l"/>
              </a:tabLst>
              <a:defRPr sz="1200">
                <a:solidFill>
                  <a:schemeClr val="tx1"/>
                </a:solidFill>
                <a:latin typeface="Frutiger 55 Roman" pitchFamily="34" charset="0"/>
              </a:defRPr>
            </a:lvl7pPr>
            <a:lvl8pPr marL="3429000" indent="-228600" eaLnBrk="0" fontAlgn="base" hangingPunct="0">
              <a:spcBef>
                <a:spcPct val="20000"/>
              </a:spcBef>
              <a:spcAft>
                <a:spcPct val="0"/>
              </a:spcAft>
              <a:buChar char="»"/>
              <a:tabLst>
                <a:tab pos="863600" algn="l"/>
              </a:tabLst>
              <a:defRPr sz="1200">
                <a:solidFill>
                  <a:schemeClr val="tx1"/>
                </a:solidFill>
                <a:latin typeface="Frutiger 55 Roman" pitchFamily="34" charset="0"/>
              </a:defRPr>
            </a:lvl8pPr>
            <a:lvl9pPr marL="3886200" indent="-228600" eaLnBrk="0" fontAlgn="base" hangingPunct="0">
              <a:spcBef>
                <a:spcPct val="20000"/>
              </a:spcBef>
              <a:spcAft>
                <a:spcPct val="0"/>
              </a:spcAft>
              <a:buChar char="»"/>
              <a:tabLst>
                <a:tab pos="863600" algn="l"/>
              </a:tabLst>
              <a:defRPr sz="1200">
                <a:solidFill>
                  <a:schemeClr val="tx1"/>
                </a:solidFill>
                <a:latin typeface="Frutiger 55 Roman" pitchFamily="34" charset="0"/>
              </a:defRPr>
            </a:lvl9pPr>
          </a:lstStyle>
          <a:p>
            <a:pPr defTabSz="685800" eaLnBrk="0" hangingPunct="0">
              <a:spcBef>
                <a:spcPct val="0"/>
              </a:spcBef>
              <a:buNone/>
              <a:tabLst>
                <a:tab pos="647700" algn="l"/>
              </a:tabLst>
            </a:pPr>
            <a:r>
              <a:rPr lang="de-DE" altLang="de-DE" sz="4050" i="1" dirty="0">
                <a:solidFill>
                  <a:srgbClr val="339933"/>
                </a:solidFill>
                <a:latin typeface="Frutiger LT Com 55 Roman" panose="020B0503030504020204" pitchFamily="34" charset="0"/>
                <a:cs typeface="Arial" panose="020B0604020202020204" pitchFamily="34" charset="0"/>
              </a:rPr>
              <a:t>Herzlich willkommen!</a:t>
            </a:r>
          </a:p>
          <a:p>
            <a:pPr defTabSz="685800" eaLnBrk="0" hangingPunct="0">
              <a:spcBef>
                <a:spcPct val="0"/>
              </a:spcBef>
              <a:buNone/>
              <a:tabLst>
                <a:tab pos="647700" algn="l"/>
              </a:tabLst>
            </a:pPr>
            <a:endParaRPr lang="de-DE" altLang="de-DE" sz="2400" i="1" dirty="0">
              <a:solidFill>
                <a:srgbClr val="339933"/>
              </a:solidFill>
              <a:latin typeface="Frutiger LT Com 55 Roman" panose="020B0503030504020204" pitchFamily="34" charset="0"/>
              <a:cs typeface="Arial" panose="020B0604020202020204" pitchFamily="34" charset="0"/>
            </a:endParaRPr>
          </a:p>
          <a:p>
            <a:pPr defTabSz="685800" eaLnBrk="0" hangingPunct="0">
              <a:spcBef>
                <a:spcPct val="0"/>
              </a:spcBef>
              <a:buNone/>
              <a:tabLst>
                <a:tab pos="647700" algn="l"/>
              </a:tabLst>
            </a:pPr>
            <a:r>
              <a:rPr lang="de-DE" altLang="de-DE" sz="2400" i="1" dirty="0">
                <a:solidFill>
                  <a:srgbClr val="000000"/>
                </a:solidFill>
                <a:latin typeface="Frutiger LT Com 55 Roman" panose="020B0503030504020204" pitchFamily="34" charset="0"/>
                <a:cs typeface="Arial" panose="020B0604020202020204" pitchFamily="34" charset="0"/>
              </a:rPr>
              <a:t>Berufsbildner-/Berufsbildnerinnen-</a:t>
            </a:r>
            <a:br>
              <a:rPr lang="de-DE" altLang="de-DE" sz="2400" i="1" dirty="0">
                <a:solidFill>
                  <a:srgbClr val="000000"/>
                </a:solidFill>
                <a:latin typeface="Frutiger LT Com 55 Roman" panose="020B0503030504020204" pitchFamily="34" charset="0"/>
                <a:cs typeface="Arial" panose="020B0604020202020204" pitchFamily="34" charset="0"/>
              </a:rPr>
            </a:br>
            <a:r>
              <a:rPr lang="de-DE" altLang="de-DE" sz="2400" i="1" dirty="0">
                <a:solidFill>
                  <a:srgbClr val="000000"/>
                </a:solidFill>
                <a:latin typeface="Frutiger LT Com 55 Roman" panose="020B0503030504020204" pitchFamily="34" charset="0"/>
                <a:cs typeface="Arial" panose="020B0604020202020204" pitchFamily="34" charset="0"/>
              </a:rPr>
              <a:t>Tagung vom 21.01.2026</a:t>
            </a:r>
          </a:p>
          <a:p>
            <a:pPr defTabSz="685800" eaLnBrk="0" hangingPunct="0">
              <a:spcBef>
                <a:spcPct val="0"/>
              </a:spcBef>
              <a:buNone/>
              <a:tabLst>
                <a:tab pos="647700" algn="l"/>
              </a:tabLst>
            </a:pPr>
            <a:endParaRPr lang="de-DE" altLang="de-DE" sz="2400" i="1" dirty="0">
              <a:solidFill>
                <a:srgbClr val="000000"/>
              </a:solidFill>
              <a:latin typeface="Frutiger LT Com 55 Roman" panose="020B0503030504020204" pitchFamily="34" charset="0"/>
              <a:cs typeface="Arial" panose="020B0604020202020204" pitchFamily="34" charset="0"/>
            </a:endParaRPr>
          </a:p>
          <a:p>
            <a:pPr defTabSz="685800" eaLnBrk="0" hangingPunct="0">
              <a:spcBef>
                <a:spcPct val="0"/>
              </a:spcBef>
              <a:buNone/>
              <a:tabLst>
                <a:tab pos="647700" algn="l"/>
              </a:tabLst>
            </a:pPr>
            <a:r>
              <a:rPr lang="de-DE" altLang="de-DE" sz="2400" i="1" dirty="0">
                <a:solidFill>
                  <a:srgbClr val="000000"/>
                </a:solidFill>
                <a:latin typeface="Frutiger LT Com 55 Roman" panose="020B0503030504020204" pitchFamily="34" charset="0"/>
                <a:cs typeface="Arial" panose="020B0604020202020204" pitchFamily="34" charset="0"/>
              </a:rPr>
              <a:t>Ruedi Zimmerli, Berufsinspektor</a:t>
            </a:r>
          </a:p>
          <a:p>
            <a:pPr defTabSz="685800" eaLnBrk="0" hangingPunct="0">
              <a:spcBef>
                <a:spcPct val="0"/>
              </a:spcBef>
              <a:buNone/>
              <a:tabLst>
                <a:tab pos="647700" algn="l"/>
              </a:tabLst>
            </a:pPr>
            <a:r>
              <a:rPr lang="de-DE" altLang="de-DE" sz="1500" i="1" dirty="0">
                <a:solidFill>
                  <a:srgbClr val="000000"/>
                </a:solidFill>
                <a:latin typeface="Frutiger LT Com 55 Roman" panose="020B0503030504020204" pitchFamily="34" charset="0"/>
                <a:cs typeface="Arial" panose="020B0604020202020204" pitchFamily="34" charset="0"/>
              </a:rPr>
              <a:t>Amt für Berufsbildung, Mittel- und Hochschulen</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C3A822-4E58-EE7E-741E-C050E8499513}"/>
            </a:ext>
          </a:extLst>
        </p:cNvPr>
        <p:cNvGrpSpPr/>
        <p:nvPr/>
      </p:nvGrpSpPr>
      <p:grpSpPr>
        <a:xfrm>
          <a:off x="0" y="0"/>
          <a:ext cx="0" cy="0"/>
          <a:chOff x="0" y="0"/>
          <a:chExt cx="0" cy="0"/>
        </a:xfrm>
      </p:grpSpPr>
      <p:pic>
        <p:nvPicPr>
          <p:cNvPr id="5122" name="Grafik 1">
            <a:extLst>
              <a:ext uri="{FF2B5EF4-FFF2-40B4-BE49-F238E27FC236}">
                <a16:creationId xmlns:a16="http://schemas.microsoft.com/office/drawing/2014/main" id="{1A1DEC33-816C-DC6F-8C97-F2E36DAA26C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48800" y="692151"/>
            <a:ext cx="1998663" cy="586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feld 1">
            <a:extLst>
              <a:ext uri="{FF2B5EF4-FFF2-40B4-BE49-F238E27FC236}">
                <a16:creationId xmlns:a16="http://schemas.microsoft.com/office/drawing/2014/main" id="{9A4BC0C9-041B-03DD-0B4B-3146DB319DA6}"/>
              </a:ext>
            </a:extLst>
          </p:cNvPr>
          <p:cNvSpPr txBox="1"/>
          <p:nvPr/>
        </p:nvSpPr>
        <p:spPr>
          <a:xfrm>
            <a:off x="744537" y="970464"/>
            <a:ext cx="3886200" cy="369332"/>
          </a:xfrm>
          <a:prstGeom prst="rect">
            <a:avLst/>
          </a:prstGeom>
          <a:noFill/>
        </p:spPr>
        <p:txBody>
          <a:bodyPr wrap="square" rtlCol="0">
            <a:spAutoFit/>
          </a:bodyPr>
          <a:lstStyle/>
          <a:p>
            <a:r>
              <a:rPr lang="de-CH" b="1" dirty="0"/>
              <a:t>Themen</a:t>
            </a:r>
          </a:p>
        </p:txBody>
      </p:sp>
      <p:sp>
        <p:nvSpPr>
          <p:cNvPr id="5" name="Textfeld 4">
            <a:extLst>
              <a:ext uri="{FF2B5EF4-FFF2-40B4-BE49-F238E27FC236}">
                <a16:creationId xmlns:a16="http://schemas.microsoft.com/office/drawing/2014/main" id="{10487CE4-A9C4-29DE-FA10-2CB2BB1A2853}"/>
              </a:ext>
            </a:extLst>
          </p:cNvPr>
          <p:cNvSpPr txBox="1"/>
          <p:nvPr/>
        </p:nvSpPr>
        <p:spPr>
          <a:xfrm>
            <a:off x="962025" y="1852791"/>
            <a:ext cx="10382250" cy="1384995"/>
          </a:xfrm>
          <a:prstGeom prst="rect">
            <a:avLst/>
          </a:prstGeom>
          <a:noFill/>
        </p:spPr>
        <p:txBody>
          <a:bodyPr wrap="square" rtlCol="0">
            <a:spAutoFit/>
          </a:bodyPr>
          <a:lstStyle/>
          <a:p>
            <a:pPr marL="285750" indent="-285750">
              <a:spcAft>
                <a:spcPts val="1800"/>
              </a:spcAft>
              <a:buFont typeface="Arial" panose="020B0604020202020204" pitchFamily="34" charset="0"/>
              <a:buChar char="•"/>
            </a:pPr>
            <a:r>
              <a:rPr lang="de-CH" b="1" dirty="0"/>
              <a:t>Aktuelle Lehrstellensituation</a:t>
            </a:r>
          </a:p>
          <a:p>
            <a:pPr marL="285750" indent="-285750">
              <a:spcAft>
                <a:spcPts val="1800"/>
              </a:spcAft>
              <a:buFont typeface="Arial" panose="020B0604020202020204" pitchFamily="34" charset="0"/>
              <a:buChar char="•"/>
            </a:pPr>
            <a:r>
              <a:rPr lang="de-CH" b="1" dirty="0">
                <a:solidFill>
                  <a:srgbClr val="FF0000"/>
                </a:solidFill>
              </a:rPr>
              <a:t>Neue BIVO: </a:t>
            </a:r>
            <a:r>
              <a:rPr lang="de-CH" b="1" dirty="0"/>
              <a:t>Fachliche Anforderungen an Berufsbildner/-innen</a:t>
            </a:r>
          </a:p>
          <a:p>
            <a:pPr marL="285750" indent="-285750">
              <a:spcAft>
                <a:spcPts val="1800"/>
              </a:spcAft>
              <a:buFont typeface="Arial" panose="020B0604020202020204" pitchFamily="34" charset="0"/>
              <a:buChar char="•"/>
            </a:pPr>
            <a:r>
              <a:rPr lang="de-CH" b="1" dirty="0"/>
              <a:t>Ausbildungswerkzeuge</a:t>
            </a:r>
          </a:p>
        </p:txBody>
      </p:sp>
    </p:spTree>
    <p:extLst>
      <p:ext uri="{BB962C8B-B14F-4D97-AF65-F5344CB8AC3E}">
        <p14:creationId xmlns:p14="http://schemas.microsoft.com/office/powerpoint/2010/main" val="1273249927"/>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3EA11C-878B-C3FA-0ABB-20E8EDF11E80}"/>
            </a:ext>
          </a:extLst>
        </p:cNvPr>
        <p:cNvGrpSpPr/>
        <p:nvPr/>
      </p:nvGrpSpPr>
      <p:grpSpPr>
        <a:xfrm>
          <a:off x="0" y="0"/>
          <a:ext cx="0" cy="0"/>
          <a:chOff x="0" y="0"/>
          <a:chExt cx="0" cy="0"/>
        </a:xfrm>
      </p:grpSpPr>
      <p:pic>
        <p:nvPicPr>
          <p:cNvPr id="5122" name="Grafik 1">
            <a:extLst>
              <a:ext uri="{FF2B5EF4-FFF2-40B4-BE49-F238E27FC236}">
                <a16:creationId xmlns:a16="http://schemas.microsoft.com/office/drawing/2014/main" id="{5634AC79-7040-93ED-DC27-A998A6B2910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48800" y="692151"/>
            <a:ext cx="1998663" cy="586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feld 1">
            <a:extLst>
              <a:ext uri="{FF2B5EF4-FFF2-40B4-BE49-F238E27FC236}">
                <a16:creationId xmlns:a16="http://schemas.microsoft.com/office/drawing/2014/main" id="{41D8485A-CE6B-8634-D4AA-62C98CF12A9B}"/>
              </a:ext>
            </a:extLst>
          </p:cNvPr>
          <p:cNvSpPr txBox="1"/>
          <p:nvPr/>
        </p:nvSpPr>
        <p:spPr>
          <a:xfrm>
            <a:off x="744537" y="970464"/>
            <a:ext cx="3886200" cy="369332"/>
          </a:xfrm>
          <a:prstGeom prst="rect">
            <a:avLst/>
          </a:prstGeom>
          <a:noFill/>
        </p:spPr>
        <p:txBody>
          <a:bodyPr wrap="square" rtlCol="0">
            <a:spAutoFit/>
          </a:bodyPr>
          <a:lstStyle/>
          <a:p>
            <a:r>
              <a:rPr lang="de-CH" b="1" dirty="0"/>
              <a:t>Aktuelle Lehrstellensituation</a:t>
            </a:r>
          </a:p>
        </p:txBody>
      </p:sp>
      <p:sp>
        <p:nvSpPr>
          <p:cNvPr id="5" name="Textfeld 4">
            <a:extLst>
              <a:ext uri="{FF2B5EF4-FFF2-40B4-BE49-F238E27FC236}">
                <a16:creationId xmlns:a16="http://schemas.microsoft.com/office/drawing/2014/main" id="{363EBD1C-927F-6C6E-EC4D-C2E3CDA4DEE1}"/>
              </a:ext>
            </a:extLst>
          </p:cNvPr>
          <p:cNvSpPr txBox="1"/>
          <p:nvPr/>
        </p:nvSpPr>
        <p:spPr>
          <a:xfrm>
            <a:off x="744537" y="1973596"/>
            <a:ext cx="10382250" cy="400110"/>
          </a:xfrm>
          <a:prstGeom prst="rect">
            <a:avLst/>
          </a:prstGeom>
          <a:noFill/>
        </p:spPr>
        <p:txBody>
          <a:bodyPr wrap="square" rtlCol="0">
            <a:spAutoFit/>
          </a:bodyPr>
          <a:lstStyle/>
          <a:p>
            <a:pPr marL="285750" indent="-285750">
              <a:spcAft>
                <a:spcPts val="1800"/>
              </a:spcAft>
              <a:buFont typeface="Arial" panose="020B0604020202020204" pitchFamily="34" charset="0"/>
              <a:buChar char="•"/>
            </a:pPr>
            <a:r>
              <a:rPr lang="de-CH" sz="2000" dirty="0"/>
              <a:t>Mehr Schulabgänger als in der Vergangenheit -&gt; geburtenstärkere Jahrgänge</a:t>
            </a:r>
          </a:p>
        </p:txBody>
      </p:sp>
    </p:spTree>
    <p:extLst>
      <p:ext uri="{BB962C8B-B14F-4D97-AF65-F5344CB8AC3E}">
        <p14:creationId xmlns:p14="http://schemas.microsoft.com/office/powerpoint/2010/main" val="1601237524"/>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Grafik 1">
            <a:extLst>
              <a:ext uri="{FF2B5EF4-FFF2-40B4-BE49-F238E27FC236}">
                <a16:creationId xmlns:a16="http://schemas.microsoft.com/office/drawing/2014/main" id="{7C362E38-ABB9-C73F-9792-23CC8D9B504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48800" y="692151"/>
            <a:ext cx="1998663" cy="586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el 1">
            <a:extLst>
              <a:ext uri="{FF2B5EF4-FFF2-40B4-BE49-F238E27FC236}">
                <a16:creationId xmlns:a16="http://schemas.microsoft.com/office/drawing/2014/main" id="{32FF0CE1-6488-9DBA-3CA7-B7E5CF014CAC}"/>
              </a:ext>
            </a:extLst>
          </p:cNvPr>
          <p:cNvSpPr>
            <a:spLocks noGrp="1"/>
          </p:cNvSpPr>
          <p:nvPr>
            <p:ph type="title"/>
          </p:nvPr>
        </p:nvSpPr>
        <p:spPr>
          <a:xfrm>
            <a:off x="744537" y="1058494"/>
            <a:ext cx="8304213" cy="721649"/>
          </a:xfrm>
        </p:spPr>
        <p:txBody>
          <a:bodyPr/>
          <a:lstStyle/>
          <a:p>
            <a:pPr algn="l" eaLnBrk="1" hangingPunct="1"/>
            <a:r>
              <a:rPr lang="de-CH" altLang="de-DE" sz="2000" b="1" dirty="0">
                <a:solidFill>
                  <a:srgbClr val="000000"/>
                </a:solidFill>
              </a:rPr>
              <a:t>Anzahl 16-jährige Personen im Kt. SO</a:t>
            </a:r>
            <a:br>
              <a:rPr lang="de-CH" altLang="de-DE" sz="1400" dirty="0">
                <a:solidFill>
                  <a:srgbClr val="000000"/>
                </a:solidFill>
              </a:rPr>
            </a:br>
            <a:r>
              <a:rPr lang="de-CH" altLang="de-DE" sz="1000" dirty="0">
                <a:solidFill>
                  <a:srgbClr val="000000"/>
                </a:solidFill>
              </a:rPr>
              <a:t>(Quelle: AFIN Stichtag 31.12.2024)</a:t>
            </a:r>
            <a:endParaRPr lang="de-CH" altLang="de-DE" sz="1000" dirty="0"/>
          </a:p>
        </p:txBody>
      </p:sp>
      <p:sp>
        <p:nvSpPr>
          <p:cNvPr id="6" name="Pfeil: nach unten 5">
            <a:extLst>
              <a:ext uri="{FF2B5EF4-FFF2-40B4-BE49-F238E27FC236}">
                <a16:creationId xmlns:a16="http://schemas.microsoft.com/office/drawing/2014/main" id="{AB24E7F7-B47F-EA6E-CF0F-14B09C6C519F}"/>
              </a:ext>
            </a:extLst>
          </p:cNvPr>
          <p:cNvSpPr/>
          <p:nvPr/>
        </p:nvSpPr>
        <p:spPr bwMode="auto">
          <a:xfrm rot="10800000">
            <a:off x="5277289" y="5671635"/>
            <a:ext cx="209552" cy="494214"/>
          </a:xfrm>
          <a:prstGeom prst="down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CH" sz="2000" b="0" i="0" u="none" strike="noStrike" cap="none" normalizeH="0" baseline="0">
              <a:ln>
                <a:noFill/>
              </a:ln>
              <a:solidFill>
                <a:schemeClr val="tx1"/>
              </a:solidFill>
              <a:effectLst/>
              <a:latin typeface="Frutiger 55 Roman" pitchFamily="34" charset="0"/>
            </a:endParaRPr>
          </a:p>
        </p:txBody>
      </p:sp>
      <p:graphicFrame>
        <p:nvGraphicFramePr>
          <p:cNvPr id="2" name="Diagramm 1">
            <a:extLst>
              <a:ext uri="{FF2B5EF4-FFF2-40B4-BE49-F238E27FC236}">
                <a16:creationId xmlns:a16="http://schemas.microsoft.com/office/drawing/2014/main" id="{5304BE82-EA9F-5FED-C2BA-69E2582D0F05}"/>
              </a:ext>
            </a:extLst>
          </p:cNvPr>
          <p:cNvGraphicFramePr>
            <a:graphicFrameLocks/>
          </p:cNvGraphicFramePr>
          <p:nvPr>
            <p:extLst/>
          </p:nvPr>
        </p:nvGraphicFramePr>
        <p:xfrm>
          <a:off x="744537" y="2094378"/>
          <a:ext cx="8960381" cy="344178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86947657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820143-BB11-5997-1FB8-0A6ABA0CA32B}"/>
            </a:ext>
          </a:extLst>
        </p:cNvPr>
        <p:cNvGrpSpPr/>
        <p:nvPr/>
      </p:nvGrpSpPr>
      <p:grpSpPr>
        <a:xfrm>
          <a:off x="0" y="0"/>
          <a:ext cx="0" cy="0"/>
          <a:chOff x="0" y="0"/>
          <a:chExt cx="0" cy="0"/>
        </a:xfrm>
      </p:grpSpPr>
      <p:pic>
        <p:nvPicPr>
          <p:cNvPr id="5122" name="Grafik 1">
            <a:extLst>
              <a:ext uri="{FF2B5EF4-FFF2-40B4-BE49-F238E27FC236}">
                <a16:creationId xmlns:a16="http://schemas.microsoft.com/office/drawing/2014/main" id="{59C0CD22-ED7E-C341-8279-5764FE1E3C3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48800" y="692151"/>
            <a:ext cx="1998663" cy="586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feld 1">
            <a:extLst>
              <a:ext uri="{FF2B5EF4-FFF2-40B4-BE49-F238E27FC236}">
                <a16:creationId xmlns:a16="http://schemas.microsoft.com/office/drawing/2014/main" id="{69193387-E2F9-9F8A-5CA4-C2D1832F13E2}"/>
              </a:ext>
            </a:extLst>
          </p:cNvPr>
          <p:cNvSpPr txBox="1"/>
          <p:nvPr/>
        </p:nvSpPr>
        <p:spPr>
          <a:xfrm>
            <a:off x="744537" y="970464"/>
            <a:ext cx="3886200" cy="369332"/>
          </a:xfrm>
          <a:prstGeom prst="rect">
            <a:avLst/>
          </a:prstGeom>
          <a:noFill/>
        </p:spPr>
        <p:txBody>
          <a:bodyPr wrap="square" rtlCol="0">
            <a:spAutoFit/>
          </a:bodyPr>
          <a:lstStyle/>
          <a:p>
            <a:r>
              <a:rPr lang="de-CH" b="1" dirty="0"/>
              <a:t>Aktuelle Lehrstellensituation</a:t>
            </a:r>
          </a:p>
        </p:txBody>
      </p:sp>
      <p:sp>
        <p:nvSpPr>
          <p:cNvPr id="5" name="Textfeld 4">
            <a:extLst>
              <a:ext uri="{FF2B5EF4-FFF2-40B4-BE49-F238E27FC236}">
                <a16:creationId xmlns:a16="http://schemas.microsoft.com/office/drawing/2014/main" id="{D612F5C0-68D8-320A-C970-E30995E72DE0}"/>
              </a:ext>
            </a:extLst>
          </p:cNvPr>
          <p:cNvSpPr txBox="1"/>
          <p:nvPr/>
        </p:nvSpPr>
        <p:spPr>
          <a:xfrm>
            <a:off x="744537" y="1973596"/>
            <a:ext cx="10382250" cy="400110"/>
          </a:xfrm>
          <a:prstGeom prst="rect">
            <a:avLst/>
          </a:prstGeom>
          <a:noFill/>
        </p:spPr>
        <p:txBody>
          <a:bodyPr wrap="square" rtlCol="0">
            <a:spAutoFit/>
          </a:bodyPr>
          <a:lstStyle/>
          <a:p>
            <a:pPr marL="285750" indent="-285750">
              <a:spcAft>
                <a:spcPts val="1800"/>
              </a:spcAft>
              <a:buFont typeface="Arial" panose="020B0604020202020204" pitchFamily="34" charset="0"/>
              <a:buChar char="•"/>
            </a:pPr>
            <a:r>
              <a:rPr lang="de-CH" sz="2000" dirty="0">
                <a:solidFill>
                  <a:schemeClr val="bg1">
                    <a:lumMod val="65000"/>
                  </a:schemeClr>
                </a:solidFill>
              </a:rPr>
              <a:t>Mehr Schulabgänger als in der Vergangenheit -&gt; geburtenstärkere Jahrgänge</a:t>
            </a:r>
          </a:p>
        </p:txBody>
      </p:sp>
      <p:sp>
        <p:nvSpPr>
          <p:cNvPr id="3" name="Textfeld 2">
            <a:extLst>
              <a:ext uri="{FF2B5EF4-FFF2-40B4-BE49-F238E27FC236}">
                <a16:creationId xmlns:a16="http://schemas.microsoft.com/office/drawing/2014/main" id="{3EE2CFDD-C002-6E71-2787-7861D902CF56}"/>
              </a:ext>
            </a:extLst>
          </p:cNvPr>
          <p:cNvSpPr txBox="1"/>
          <p:nvPr/>
        </p:nvSpPr>
        <p:spPr>
          <a:xfrm>
            <a:off x="744537" y="2552126"/>
            <a:ext cx="9182100" cy="400110"/>
          </a:xfrm>
          <a:prstGeom prst="rect">
            <a:avLst/>
          </a:prstGeom>
          <a:noFill/>
        </p:spPr>
        <p:txBody>
          <a:bodyPr wrap="square" rtlCol="0">
            <a:spAutoFit/>
          </a:bodyPr>
          <a:lstStyle/>
          <a:p>
            <a:pPr marL="285750" indent="-285750">
              <a:spcAft>
                <a:spcPts val="1200"/>
              </a:spcAft>
              <a:buFont typeface="Arial" panose="020B0604020202020204" pitchFamily="34" charset="0"/>
              <a:buChar char="•"/>
            </a:pPr>
            <a:r>
              <a:rPr lang="de-CH" sz="2000" dirty="0"/>
              <a:t>Viele Lehrstellen bleiben unbesetzt</a:t>
            </a:r>
          </a:p>
        </p:txBody>
      </p:sp>
    </p:spTree>
    <p:extLst>
      <p:ext uri="{BB962C8B-B14F-4D97-AF65-F5344CB8AC3E}">
        <p14:creationId xmlns:p14="http://schemas.microsoft.com/office/powerpoint/2010/main" val="2396130340"/>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A84CF5-C965-5496-FA81-C76BF42AA81D}"/>
            </a:ext>
          </a:extLst>
        </p:cNvPr>
        <p:cNvGrpSpPr/>
        <p:nvPr/>
      </p:nvGrpSpPr>
      <p:grpSpPr>
        <a:xfrm>
          <a:off x="0" y="0"/>
          <a:ext cx="0" cy="0"/>
          <a:chOff x="0" y="0"/>
          <a:chExt cx="0" cy="0"/>
        </a:xfrm>
      </p:grpSpPr>
      <p:pic>
        <p:nvPicPr>
          <p:cNvPr id="5122" name="Grafik 1">
            <a:extLst>
              <a:ext uri="{FF2B5EF4-FFF2-40B4-BE49-F238E27FC236}">
                <a16:creationId xmlns:a16="http://schemas.microsoft.com/office/drawing/2014/main" id="{20922DB1-B1AA-A72F-49FC-D8BE7919215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48800" y="692151"/>
            <a:ext cx="1998663" cy="586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feld 2">
            <a:extLst>
              <a:ext uri="{FF2B5EF4-FFF2-40B4-BE49-F238E27FC236}">
                <a16:creationId xmlns:a16="http://schemas.microsoft.com/office/drawing/2014/main" id="{A16BB87D-5F84-5D10-6DCA-5E1063D9055A}"/>
              </a:ext>
            </a:extLst>
          </p:cNvPr>
          <p:cNvSpPr txBox="1"/>
          <p:nvPr/>
        </p:nvSpPr>
        <p:spPr>
          <a:xfrm>
            <a:off x="744537" y="1094289"/>
            <a:ext cx="6152974" cy="369332"/>
          </a:xfrm>
          <a:prstGeom prst="rect">
            <a:avLst/>
          </a:prstGeom>
          <a:noFill/>
        </p:spPr>
        <p:txBody>
          <a:bodyPr wrap="square" rtlCol="0">
            <a:spAutoFit/>
          </a:bodyPr>
          <a:lstStyle/>
          <a:p>
            <a:r>
              <a:rPr lang="de-CH" b="1" dirty="0"/>
              <a:t>offene Lehrstellen Ende August</a:t>
            </a:r>
          </a:p>
        </p:txBody>
      </p:sp>
      <p:graphicFrame>
        <p:nvGraphicFramePr>
          <p:cNvPr id="4" name="Diagramm 3">
            <a:extLst>
              <a:ext uri="{FF2B5EF4-FFF2-40B4-BE49-F238E27FC236}">
                <a16:creationId xmlns:a16="http://schemas.microsoft.com/office/drawing/2014/main" id="{695E8527-691A-3A82-5471-528DB48A377D}"/>
              </a:ext>
            </a:extLst>
          </p:cNvPr>
          <p:cNvGraphicFramePr>
            <a:graphicFrameLocks/>
          </p:cNvGraphicFramePr>
          <p:nvPr>
            <p:extLst/>
          </p:nvPr>
        </p:nvGraphicFramePr>
        <p:xfrm>
          <a:off x="744537" y="1925488"/>
          <a:ext cx="8704263" cy="383822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557482723"/>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58C588-612A-E12B-1198-30021C0A5DC0}"/>
            </a:ext>
          </a:extLst>
        </p:cNvPr>
        <p:cNvGrpSpPr/>
        <p:nvPr/>
      </p:nvGrpSpPr>
      <p:grpSpPr>
        <a:xfrm>
          <a:off x="0" y="0"/>
          <a:ext cx="0" cy="0"/>
          <a:chOff x="0" y="0"/>
          <a:chExt cx="0" cy="0"/>
        </a:xfrm>
      </p:grpSpPr>
      <p:pic>
        <p:nvPicPr>
          <p:cNvPr id="5122" name="Grafik 1">
            <a:extLst>
              <a:ext uri="{FF2B5EF4-FFF2-40B4-BE49-F238E27FC236}">
                <a16:creationId xmlns:a16="http://schemas.microsoft.com/office/drawing/2014/main" id="{56C31382-065A-9CEB-463E-AFFC39FD97C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48800" y="692151"/>
            <a:ext cx="1998663" cy="586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feld 1">
            <a:extLst>
              <a:ext uri="{FF2B5EF4-FFF2-40B4-BE49-F238E27FC236}">
                <a16:creationId xmlns:a16="http://schemas.microsoft.com/office/drawing/2014/main" id="{494F08BE-4AE7-9B0D-A547-A49A196D6408}"/>
              </a:ext>
            </a:extLst>
          </p:cNvPr>
          <p:cNvSpPr txBox="1"/>
          <p:nvPr/>
        </p:nvSpPr>
        <p:spPr>
          <a:xfrm>
            <a:off x="744537" y="970464"/>
            <a:ext cx="3886200" cy="369332"/>
          </a:xfrm>
          <a:prstGeom prst="rect">
            <a:avLst/>
          </a:prstGeom>
          <a:noFill/>
        </p:spPr>
        <p:txBody>
          <a:bodyPr wrap="square" rtlCol="0">
            <a:spAutoFit/>
          </a:bodyPr>
          <a:lstStyle/>
          <a:p>
            <a:r>
              <a:rPr lang="de-CH" b="1" dirty="0"/>
              <a:t>Aktuelle Lehrstellensituation</a:t>
            </a:r>
          </a:p>
        </p:txBody>
      </p:sp>
      <p:sp>
        <p:nvSpPr>
          <p:cNvPr id="5" name="Textfeld 4">
            <a:extLst>
              <a:ext uri="{FF2B5EF4-FFF2-40B4-BE49-F238E27FC236}">
                <a16:creationId xmlns:a16="http://schemas.microsoft.com/office/drawing/2014/main" id="{61B4F779-B9EB-944B-8350-EFE29F78A987}"/>
              </a:ext>
            </a:extLst>
          </p:cNvPr>
          <p:cNvSpPr txBox="1"/>
          <p:nvPr/>
        </p:nvSpPr>
        <p:spPr>
          <a:xfrm>
            <a:off x="744537" y="1973596"/>
            <a:ext cx="10382250" cy="400110"/>
          </a:xfrm>
          <a:prstGeom prst="rect">
            <a:avLst/>
          </a:prstGeom>
          <a:noFill/>
        </p:spPr>
        <p:txBody>
          <a:bodyPr wrap="square" rtlCol="0">
            <a:spAutoFit/>
          </a:bodyPr>
          <a:lstStyle/>
          <a:p>
            <a:pPr marL="285750" indent="-285750">
              <a:spcAft>
                <a:spcPts val="1800"/>
              </a:spcAft>
              <a:buFont typeface="Arial" panose="020B0604020202020204" pitchFamily="34" charset="0"/>
              <a:buChar char="•"/>
            </a:pPr>
            <a:r>
              <a:rPr lang="de-CH" sz="2000" dirty="0">
                <a:solidFill>
                  <a:schemeClr val="bg1">
                    <a:lumMod val="65000"/>
                  </a:schemeClr>
                </a:solidFill>
              </a:rPr>
              <a:t>Mehr Schulabgänger als in der Vergangenheit -&gt; geburtenstärkere Jahrgänge</a:t>
            </a:r>
          </a:p>
        </p:txBody>
      </p:sp>
      <p:sp>
        <p:nvSpPr>
          <p:cNvPr id="3" name="Textfeld 2">
            <a:extLst>
              <a:ext uri="{FF2B5EF4-FFF2-40B4-BE49-F238E27FC236}">
                <a16:creationId xmlns:a16="http://schemas.microsoft.com/office/drawing/2014/main" id="{2B6E36B8-A5F3-1139-FC8F-660437128F7E}"/>
              </a:ext>
            </a:extLst>
          </p:cNvPr>
          <p:cNvSpPr txBox="1"/>
          <p:nvPr/>
        </p:nvSpPr>
        <p:spPr>
          <a:xfrm>
            <a:off x="744537" y="2552126"/>
            <a:ext cx="9182100" cy="400110"/>
          </a:xfrm>
          <a:prstGeom prst="rect">
            <a:avLst/>
          </a:prstGeom>
          <a:noFill/>
        </p:spPr>
        <p:txBody>
          <a:bodyPr wrap="square" rtlCol="0">
            <a:spAutoFit/>
          </a:bodyPr>
          <a:lstStyle/>
          <a:p>
            <a:pPr marL="285750" indent="-285750">
              <a:spcAft>
                <a:spcPts val="1200"/>
              </a:spcAft>
              <a:buFont typeface="Arial" panose="020B0604020202020204" pitchFamily="34" charset="0"/>
              <a:buChar char="•"/>
            </a:pPr>
            <a:r>
              <a:rPr lang="de-CH" sz="2000" dirty="0">
                <a:solidFill>
                  <a:schemeClr val="bg1">
                    <a:lumMod val="65000"/>
                  </a:schemeClr>
                </a:solidFill>
              </a:rPr>
              <a:t>Viele Lehrstellen bleiben unbesetzt</a:t>
            </a:r>
          </a:p>
        </p:txBody>
      </p:sp>
      <p:sp>
        <p:nvSpPr>
          <p:cNvPr id="7" name="Textfeld 6">
            <a:extLst>
              <a:ext uri="{FF2B5EF4-FFF2-40B4-BE49-F238E27FC236}">
                <a16:creationId xmlns:a16="http://schemas.microsoft.com/office/drawing/2014/main" id="{D85B93E5-70C0-B6CA-F20B-5D5B89BCA1BE}"/>
              </a:ext>
            </a:extLst>
          </p:cNvPr>
          <p:cNvSpPr txBox="1"/>
          <p:nvPr/>
        </p:nvSpPr>
        <p:spPr>
          <a:xfrm>
            <a:off x="744537" y="3132366"/>
            <a:ext cx="10801350" cy="400110"/>
          </a:xfrm>
          <a:prstGeom prst="rect">
            <a:avLst/>
          </a:prstGeom>
          <a:noFill/>
        </p:spPr>
        <p:txBody>
          <a:bodyPr wrap="square" rtlCol="0">
            <a:spAutoFit/>
          </a:bodyPr>
          <a:lstStyle/>
          <a:p>
            <a:pPr marL="285750" indent="-285750">
              <a:spcAft>
                <a:spcPts val="1200"/>
              </a:spcAft>
              <a:buFont typeface="Arial" panose="020B0604020202020204" pitchFamily="34" charset="0"/>
              <a:buChar char="•"/>
            </a:pPr>
            <a:r>
              <a:rPr lang="de-CH" sz="2000" dirty="0"/>
              <a:t>Vertragsauflösungen 2025 auf Höchstwert von 11.0%  -&gt; Automobil-Fachmann 9.5% </a:t>
            </a:r>
          </a:p>
        </p:txBody>
      </p:sp>
    </p:spTree>
    <p:extLst>
      <p:ext uri="{BB962C8B-B14F-4D97-AF65-F5344CB8AC3E}">
        <p14:creationId xmlns:p14="http://schemas.microsoft.com/office/powerpoint/2010/main" val="168885323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Grafik 1">
            <a:extLst>
              <a:ext uri="{FF2B5EF4-FFF2-40B4-BE49-F238E27FC236}">
                <a16:creationId xmlns:a16="http://schemas.microsoft.com/office/drawing/2014/main" id="{7C362E38-ABB9-C73F-9792-23CC8D9B504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48800" y="692151"/>
            <a:ext cx="1998663" cy="586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 name="Diagramm 2">
            <a:extLst>
              <a:ext uri="{FF2B5EF4-FFF2-40B4-BE49-F238E27FC236}">
                <a16:creationId xmlns:a16="http://schemas.microsoft.com/office/drawing/2014/main" id="{00000000-0008-0000-0800-000002000000}"/>
              </a:ext>
            </a:extLst>
          </p:cNvPr>
          <p:cNvGraphicFramePr>
            <a:graphicFrameLocks/>
          </p:cNvGraphicFramePr>
          <p:nvPr>
            <p:extLst/>
          </p:nvPr>
        </p:nvGraphicFramePr>
        <p:xfrm>
          <a:off x="744537" y="1783644"/>
          <a:ext cx="8579555" cy="4413955"/>
        </p:xfrm>
        <a:graphic>
          <a:graphicData uri="http://schemas.openxmlformats.org/drawingml/2006/chart">
            <c:chart xmlns:c="http://schemas.openxmlformats.org/drawingml/2006/chart" xmlns:r="http://schemas.openxmlformats.org/officeDocument/2006/relationships" r:id="rId4"/>
          </a:graphicData>
        </a:graphic>
      </p:graphicFrame>
      <p:sp>
        <p:nvSpPr>
          <p:cNvPr id="4" name="Textfeld 3">
            <a:extLst>
              <a:ext uri="{FF2B5EF4-FFF2-40B4-BE49-F238E27FC236}">
                <a16:creationId xmlns:a16="http://schemas.microsoft.com/office/drawing/2014/main" id="{C98E7144-4A08-4329-6BC1-034E6BD776EB}"/>
              </a:ext>
            </a:extLst>
          </p:cNvPr>
          <p:cNvSpPr txBox="1"/>
          <p:nvPr/>
        </p:nvSpPr>
        <p:spPr>
          <a:xfrm>
            <a:off x="744537" y="1094289"/>
            <a:ext cx="6152974" cy="369332"/>
          </a:xfrm>
          <a:prstGeom prst="rect">
            <a:avLst/>
          </a:prstGeom>
          <a:noFill/>
        </p:spPr>
        <p:txBody>
          <a:bodyPr wrap="square" rtlCol="0">
            <a:spAutoFit/>
          </a:bodyPr>
          <a:lstStyle/>
          <a:p>
            <a:r>
              <a:rPr lang="de-CH" b="1" dirty="0"/>
              <a:t>Auflösungen Automobilfachleute EFZ</a:t>
            </a:r>
          </a:p>
        </p:txBody>
      </p:sp>
      <p:cxnSp>
        <p:nvCxnSpPr>
          <p:cNvPr id="5" name="Gerader Verbinder 4">
            <a:extLst>
              <a:ext uri="{FF2B5EF4-FFF2-40B4-BE49-F238E27FC236}">
                <a16:creationId xmlns:a16="http://schemas.microsoft.com/office/drawing/2014/main" id="{0DE0A6FB-3528-B15E-7AD1-F4CC85899121}"/>
              </a:ext>
            </a:extLst>
          </p:cNvPr>
          <p:cNvCxnSpPr/>
          <p:nvPr/>
        </p:nvCxnSpPr>
        <p:spPr bwMode="auto">
          <a:xfrm flipV="1">
            <a:off x="993422" y="3952220"/>
            <a:ext cx="8613422" cy="168224"/>
          </a:xfrm>
          <a:prstGeom prst="line">
            <a:avLst/>
          </a:prstGeom>
          <a:solidFill>
            <a:schemeClr val="accent1"/>
          </a:solidFill>
          <a:ln w="38100"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Textfeld 5">
            <a:extLst>
              <a:ext uri="{FF2B5EF4-FFF2-40B4-BE49-F238E27FC236}">
                <a16:creationId xmlns:a16="http://schemas.microsoft.com/office/drawing/2014/main" id="{2B7BA0CD-A8B7-CC1D-03F7-9781C4C6881A}"/>
              </a:ext>
            </a:extLst>
          </p:cNvPr>
          <p:cNvSpPr txBox="1"/>
          <p:nvPr/>
        </p:nvSpPr>
        <p:spPr>
          <a:xfrm>
            <a:off x="9760038" y="3659832"/>
            <a:ext cx="2122311" cy="584775"/>
          </a:xfrm>
          <a:prstGeom prst="rect">
            <a:avLst/>
          </a:prstGeom>
          <a:noFill/>
        </p:spPr>
        <p:txBody>
          <a:bodyPr wrap="square" rtlCol="0">
            <a:spAutoFit/>
          </a:bodyPr>
          <a:lstStyle/>
          <a:p>
            <a:r>
              <a:rPr lang="de-CH" sz="1600" dirty="0">
                <a:solidFill>
                  <a:srgbClr val="FF0000"/>
                </a:solidFill>
              </a:rPr>
              <a:t>Auflösungsquote</a:t>
            </a:r>
          </a:p>
          <a:p>
            <a:r>
              <a:rPr lang="de-CH" sz="1600" dirty="0">
                <a:solidFill>
                  <a:srgbClr val="FF0000"/>
                </a:solidFill>
              </a:rPr>
              <a:t>alle Berufe</a:t>
            </a:r>
          </a:p>
        </p:txBody>
      </p:sp>
    </p:spTree>
    <p:extLst>
      <p:ext uri="{BB962C8B-B14F-4D97-AF65-F5344CB8AC3E}">
        <p14:creationId xmlns:p14="http://schemas.microsoft.com/office/powerpoint/2010/main" val="357424989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122" name="Grafik 1">
            <a:extLst>
              <a:ext uri="{FF2B5EF4-FFF2-40B4-BE49-F238E27FC236}">
                <a16:creationId xmlns:a16="http://schemas.microsoft.com/office/drawing/2014/main" id="{7C362E38-ABB9-C73F-9792-23CC8D9B504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48800" y="692151"/>
            <a:ext cx="1998663" cy="586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feld 1">
            <a:extLst>
              <a:ext uri="{FF2B5EF4-FFF2-40B4-BE49-F238E27FC236}">
                <a16:creationId xmlns:a16="http://schemas.microsoft.com/office/drawing/2014/main" id="{951F7474-4DD8-9BC2-3A0C-4DD520D1A39B}"/>
              </a:ext>
            </a:extLst>
          </p:cNvPr>
          <p:cNvSpPr txBox="1"/>
          <p:nvPr/>
        </p:nvSpPr>
        <p:spPr>
          <a:xfrm>
            <a:off x="1743923" y="1150725"/>
            <a:ext cx="7416824" cy="400110"/>
          </a:xfrm>
          <a:prstGeom prst="rect">
            <a:avLst/>
          </a:prstGeom>
          <a:noFill/>
        </p:spPr>
        <p:txBody>
          <a:bodyPr wrap="square" rtlCol="0">
            <a:spAutoFit/>
          </a:bodyPr>
          <a:lstStyle/>
          <a:p>
            <a:r>
              <a:rPr lang="de-CH" sz="2000" b="1" dirty="0"/>
              <a:t>Auflösungen -&gt; Fazit</a:t>
            </a:r>
          </a:p>
        </p:txBody>
      </p:sp>
      <p:sp>
        <p:nvSpPr>
          <p:cNvPr id="3" name="Textfeld 2">
            <a:extLst>
              <a:ext uri="{FF2B5EF4-FFF2-40B4-BE49-F238E27FC236}">
                <a16:creationId xmlns:a16="http://schemas.microsoft.com/office/drawing/2014/main" id="{DF841139-4400-F7DB-F019-AF16DC4A1960}"/>
              </a:ext>
            </a:extLst>
          </p:cNvPr>
          <p:cNvSpPr txBox="1"/>
          <p:nvPr/>
        </p:nvSpPr>
        <p:spPr>
          <a:xfrm>
            <a:off x="1836093" y="1608772"/>
            <a:ext cx="7704856" cy="1169551"/>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de-CH" sz="2000" dirty="0">
                <a:latin typeface="Calibri" panose="020F0502020204030204" pitchFamily="34" charset="0"/>
                <a:ea typeface="Calibri" panose="020F0502020204030204" pitchFamily="34" charset="0"/>
                <a:cs typeface="Calibri" panose="020F0502020204030204" pitchFamily="34" charset="0"/>
              </a:rPr>
              <a:t>Auflösungsquote ist im 2025 unterdurchschnittlich (9.5%)</a:t>
            </a:r>
          </a:p>
          <a:p>
            <a:pPr marL="285750" indent="-285750">
              <a:spcAft>
                <a:spcPts val="600"/>
              </a:spcAft>
              <a:buFont typeface="Arial" panose="020B0604020202020204" pitchFamily="34" charset="0"/>
              <a:buChar char="•"/>
            </a:pPr>
            <a:r>
              <a:rPr lang="de-CH" sz="2000" dirty="0">
                <a:latin typeface="Calibri" panose="020F0502020204030204" pitchFamily="34" charset="0"/>
                <a:ea typeface="Calibri" panose="020F0502020204030204" pitchFamily="34" charset="0"/>
                <a:cs typeface="Calibri" panose="020F0502020204030204" pitchFamily="34" charset="0"/>
              </a:rPr>
              <a:t>ca. 30 % erreichen die geforderten Leistungen nicht</a:t>
            </a:r>
          </a:p>
          <a:p>
            <a:pPr marL="285750" indent="-285750">
              <a:spcAft>
                <a:spcPts val="600"/>
              </a:spcAft>
              <a:buFont typeface="Arial" panose="020B0604020202020204" pitchFamily="34" charset="0"/>
              <a:buChar char="•"/>
            </a:pPr>
            <a:r>
              <a:rPr lang="de-CH" sz="2000" dirty="0">
                <a:latin typeface="Calibri" panose="020F0502020204030204" pitchFamily="34" charset="0"/>
                <a:ea typeface="Calibri" panose="020F0502020204030204" pitchFamily="34" charset="0"/>
                <a:cs typeface="Calibri" panose="020F0502020204030204" pitchFamily="34" charset="0"/>
              </a:rPr>
              <a:t>ca. 30 % sind im falschen Beruf oder im falschen Lehrbetrieb</a:t>
            </a:r>
            <a:endParaRPr lang="de-CH" sz="2000" dirty="0"/>
          </a:p>
        </p:txBody>
      </p:sp>
      <p:sp>
        <p:nvSpPr>
          <p:cNvPr id="4" name="Textfeld 3">
            <a:extLst>
              <a:ext uri="{FF2B5EF4-FFF2-40B4-BE49-F238E27FC236}">
                <a16:creationId xmlns:a16="http://schemas.microsoft.com/office/drawing/2014/main" id="{68E98DA8-05DA-4993-A502-BF4C68BC0B99}"/>
              </a:ext>
            </a:extLst>
          </p:cNvPr>
          <p:cNvSpPr txBox="1"/>
          <p:nvPr/>
        </p:nvSpPr>
        <p:spPr>
          <a:xfrm>
            <a:off x="1887960" y="3195652"/>
            <a:ext cx="7560840" cy="2699952"/>
          </a:xfrm>
          <a:prstGeom prst="rect">
            <a:avLst/>
          </a:prstGeom>
          <a:solidFill>
            <a:srgbClr val="92D050"/>
          </a:solidFill>
        </p:spPr>
        <p:txBody>
          <a:bodyPr wrap="square" lIns="180000" tIns="144000" rtlCol="0">
            <a:spAutoFit/>
          </a:bodyPr>
          <a:lstStyle/>
          <a:p>
            <a:r>
              <a:rPr lang="de-CH" sz="2000" dirty="0">
                <a:latin typeface="Calibri" panose="020F0502020204030204" pitchFamily="34" charset="0"/>
                <a:ea typeface="Calibri" panose="020F0502020204030204" pitchFamily="34" charset="0"/>
                <a:cs typeface="Calibri" panose="020F0502020204030204" pitchFamily="34" charset="0"/>
              </a:rPr>
              <a:t>Handlungsoptionen:</a:t>
            </a:r>
          </a:p>
          <a:p>
            <a:pPr marL="285750" indent="-285750">
              <a:spcAft>
                <a:spcPts val="600"/>
              </a:spcAft>
              <a:buFont typeface="Arial" panose="020B0604020202020204" pitchFamily="34" charset="0"/>
              <a:buChar char="•"/>
            </a:pPr>
            <a:r>
              <a:rPr lang="de-CH" sz="2000" dirty="0">
                <a:latin typeface="Calibri" panose="020F0502020204030204" pitchFamily="34" charset="0"/>
                <a:ea typeface="Calibri" panose="020F0502020204030204" pitchFamily="34" charset="0"/>
                <a:cs typeface="Calibri" panose="020F0502020204030204" pitchFamily="34" charset="0"/>
              </a:rPr>
              <a:t>Selektionsprozess optimieren</a:t>
            </a:r>
          </a:p>
          <a:p>
            <a:pPr marL="742950" lvl="1" indent="-285750">
              <a:spcAft>
                <a:spcPts val="600"/>
              </a:spcAft>
              <a:buFont typeface="Arial" panose="020B0604020202020204" pitchFamily="34" charset="0"/>
              <a:buChar char="•"/>
            </a:pPr>
            <a:r>
              <a:rPr lang="de-CH" sz="2000" dirty="0">
                <a:latin typeface="Calibri" panose="020F0502020204030204" pitchFamily="34" charset="0"/>
                <a:ea typeface="Calibri" panose="020F0502020204030204" pitchFamily="34" charset="0"/>
                <a:cs typeface="Calibri" panose="020F0502020204030204" pitchFamily="34" charset="0"/>
              </a:rPr>
              <a:t>Checks S2, S3, Anforderungsprofile.ch </a:t>
            </a:r>
          </a:p>
          <a:p>
            <a:pPr marL="742950" lvl="1" indent="-285750">
              <a:spcAft>
                <a:spcPts val="600"/>
              </a:spcAft>
              <a:buFont typeface="Arial" panose="020B0604020202020204" pitchFamily="34" charset="0"/>
              <a:buChar char="•"/>
            </a:pPr>
            <a:r>
              <a:rPr lang="de-CH" sz="2000" dirty="0">
                <a:latin typeface="Calibri" panose="020F0502020204030204" pitchFamily="34" charset="0"/>
                <a:ea typeface="Calibri" panose="020F0502020204030204" pitchFamily="34" charset="0"/>
                <a:cs typeface="Calibri" panose="020F0502020204030204" pitchFamily="34" charset="0"/>
              </a:rPr>
              <a:t>Eignungstest AGVS</a:t>
            </a:r>
          </a:p>
          <a:p>
            <a:pPr marL="742950" lvl="1" indent="-285750">
              <a:spcAft>
                <a:spcPts val="600"/>
              </a:spcAft>
              <a:buFont typeface="Arial" panose="020B0604020202020204" pitchFamily="34" charset="0"/>
              <a:buChar char="•"/>
            </a:pPr>
            <a:r>
              <a:rPr lang="de-CH" sz="2000" dirty="0">
                <a:latin typeface="Calibri" panose="020F0502020204030204" pitchFamily="34" charset="0"/>
                <a:ea typeface="Calibri" panose="020F0502020204030204" pitchFamily="34" charset="0"/>
                <a:cs typeface="Calibri" panose="020F0502020204030204" pitchFamily="34" charset="0"/>
              </a:rPr>
              <a:t>Referenzen bei Lehrpersonen einholen, Schnupperlehren, </a:t>
            </a:r>
          </a:p>
          <a:p>
            <a:pPr marL="285750" indent="-285750">
              <a:spcAft>
                <a:spcPts val="600"/>
              </a:spcAft>
              <a:buFont typeface="Arial" panose="020B0604020202020204" pitchFamily="34" charset="0"/>
              <a:buChar char="•"/>
            </a:pPr>
            <a:r>
              <a:rPr lang="de-CH" sz="2000" dirty="0">
                <a:latin typeface="Calibri" panose="020F0502020204030204" pitchFamily="34" charset="0"/>
                <a:ea typeface="Calibri" panose="020F0502020204030204" pitchFamily="34" charset="0"/>
                <a:cs typeface="Calibri" panose="020F0502020204030204" pitchFamily="34" charset="0"/>
              </a:rPr>
              <a:t>Zielvereinbarung für letztes Volksschuljahr!</a:t>
            </a:r>
          </a:p>
          <a:p>
            <a:pPr marL="285750" indent="-285750">
              <a:buFont typeface="Arial" panose="020B0604020202020204" pitchFamily="34" charset="0"/>
              <a:buChar char="•"/>
            </a:pPr>
            <a:endParaRPr lang="de-CH" dirty="0"/>
          </a:p>
        </p:txBody>
      </p:sp>
    </p:spTree>
    <p:extLst>
      <p:ext uri="{BB962C8B-B14F-4D97-AF65-F5344CB8AC3E}">
        <p14:creationId xmlns:p14="http://schemas.microsoft.com/office/powerpoint/2010/main" val="59798287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53D83B-1022-F967-7490-8B8941179038}"/>
            </a:ext>
          </a:extLst>
        </p:cNvPr>
        <p:cNvGrpSpPr/>
        <p:nvPr/>
      </p:nvGrpSpPr>
      <p:grpSpPr>
        <a:xfrm>
          <a:off x="0" y="0"/>
          <a:ext cx="0" cy="0"/>
          <a:chOff x="0" y="0"/>
          <a:chExt cx="0" cy="0"/>
        </a:xfrm>
      </p:grpSpPr>
      <p:pic>
        <p:nvPicPr>
          <p:cNvPr id="5122" name="Grafik 1">
            <a:extLst>
              <a:ext uri="{FF2B5EF4-FFF2-40B4-BE49-F238E27FC236}">
                <a16:creationId xmlns:a16="http://schemas.microsoft.com/office/drawing/2014/main" id="{B154B6A6-F728-5E6F-2E26-E245F8418A6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48800" y="692151"/>
            <a:ext cx="1998663" cy="586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feld 1">
            <a:extLst>
              <a:ext uri="{FF2B5EF4-FFF2-40B4-BE49-F238E27FC236}">
                <a16:creationId xmlns:a16="http://schemas.microsoft.com/office/drawing/2014/main" id="{C63E1C67-37B0-990A-56A8-5451F1BF560D}"/>
              </a:ext>
            </a:extLst>
          </p:cNvPr>
          <p:cNvSpPr txBox="1"/>
          <p:nvPr/>
        </p:nvSpPr>
        <p:spPr>
          <a:xfrm>
            <a:off x="744537" y="970464"/>
            <a:ext cx="3886200" cy="369332"/>
          </a:xfrm>
          <a:prstGeom prst="rect">
            <a:avLst/>
          </a:prstGeom>
          <a:noFill/>
        </p:spPr>
        <p:txBody>
          <a:bodyPr wrap="square" rtlCol="0">
            <a:spAutoFit/>
          </a:bodyPr>
          <a:lstStyle/>
          <a:p>
            <a:r>
              <a:rPr lang="de-CH" b="1" dirty="0"/>
              <a:t>Aktuelle Lehrstellensituation</a:t>
            </a:r>
          </a:p>
        </p:txBody>
      </p:sp>
      <p:sp>
        <p:nvSpPr>
          <p:cNvPr id="5" name="Textfeld 4">
            <a:extLst>
              <a:ext uri="{FF2B5EF4-FFF2-40B4-BE49-F238E27FC236}">
                <a16:creationId xmlns:a16="http://schemas.microsoft.com/office/drawing/2014/main" id="{18DE49E4-8210-867C-472D-5612544D96CF}"/>
              </a:ext>
            </a:extLst>
          </p:cNvPr>
          <p:cNvSpPr txBox="1"/>
          <p:nvPr/>
        </p:nvSpPr>
        <p:spPr>
          <a:xfrm>
            <a:off x="744537" y="1973596"/>
            <a:ext cx="10382250" cy="400110"/>
          </a:xfrm>
          <a:prstGeom prst="rect">
            <a:avLst/>
          </a:prstGeom>
          <a:noFill/>
        </p:spPr>
        <p:txBody>
          <a:bodyPr wrap="square" rtlCol="0">
            <a:spAutoFit/>
          </a:bodyPr>
          <a:lstStyle/>
          <a:p>
            <a:pPr marL="285750" indent="-285750">
              <a:spcAft>
                <a:spcPts val="1800"/>
              </a:spcAft>
              <a:buFont typeface="Arial" panose="020B0604020202020204" pitchFamily="34" charset="0"/>
              <a:buChar char="•"/>
            </a:pPr>
            <a:r>
              <a:rPr lang="de-CH" sz="2000" dirty="0">
                <a:solidFill>
                  <a:schemeClr val="bg1">
                    <a:lumMod val="65000"/>
                  </a:schemeClr>
                </a:solidFill>
              </a:rPr>
              <a:t>Mehr Schulabgänger als in der Vergangenheit -&gt; geburtenstärkere Jahrgänge</a:t>
            </a:r>
          </a:p>
        </p:txBody>
      </p:sp>
      <p:sp>
        <p:nvSpPr>
          <p:cNvPr id="3" name="Textfeld 2">
            <a:extLst>
              <a:ext uri="{FF2B5EF4-FFF2-40B4-BE49-F238E27FC236}">
                <a16:creationId xmlns:a16="http://schemas.microsoft.com/office/drawing/2014/main" id="{D0923A8D-04C8-8330-B951-B3506B9ABDDF}"/>
              </a:ext>
            </a:extLst>
          </p:cNvPr>
          <p:cNvSpPr txBox="1"/>
          <p:nvPr/>
        </p:nvSpPr>
        <p:spPr>
          <a:xfrm>
            <a:off x="744537" y="2552126"/>
            <a:ext cx="9182100" cy="400110"/>
          </a:xfrm>
          <a:prstGeom prst="rect">
            <a:avLst/>
          </a:prstGeom>
          <a:noFill/>
        </p:spPr>
        <p:txBody>
          <a:bodyPr wrap="square" rtlCol="0">
            <a:spAutoFit/>
          </a:bodyPr>
          <a:lstStyle/>
          <a:p>
            <a:pPr marL="285750" indent="-285750">
              <a:spcAft>
                <a:spcPts val="1200"/>
              </a:spcAft>
              <a:buFont typeface="Arial" panose="020B0604020202020204" pitchFamily="34" charset="0"/>
              <a:buChar char="•"/>
            </a:pPr>
            <a:r>
              <a:rPr lang="de-CH" sz="2000" dirty="0">
                <a:solidFill>
                  <a:schemeClr val="bg1">
                    <a:lumMod val="65000"/>
                  </a:schemeClr>
                </a:solidFill>
              </a:rPr>
              <a:t>Viele Lehrstellen bleiben unbesetzt</a:t>
            </a:r>
          </a:p>
        </p:txBody>
      </p:sp>
      <p:sp>
        <p:nvSpPr>
          <p:cNvPr id="7" name="Textfeld 6">
            <a:extLst>
              <a:ext uri="{FF2B5EF4-FFF2-40B4-BE49-F238E27FC236}">
                <a16:creationId xmlns:a16="http://schemas.microsoft.com/office/drawing/2014/main" id="{44BC7916-9434-7639-6F5D-1C95CE3FF04C}"/>
              </a:ext>
            </a:extLst>
          </p:cNvPr>
          <p:cNvSpPr txBox="1"/>
          <p:nvPr/>
        </p:nvSpPr>
        <p:spPr>
          <a:xfrm>
            <a:off x="744537" y="3132366"/>
            <a:ext cx="10801350" cy="400110"/>
          </a:xfrm>
          <a:prstGeom prst="rect">
            <a:avLst/>
          </a:prstGeom>
          <a:noFill/>
        </p:spPr>
        <p:txBody>
          <a:bodyPr wrap="square" rtlCol="0">
            <a:spAutoFit/>
          </a:bodyPr>
          <a:lstStyle/>
          <a:p>
            <a:pPr marL="285750" indent="-285750">
              <a:spcAft>
                <a:spcPts val="1200"/>
              </a:spcAft>
              <a:buFont typeface="Arial" panose="020B0604020202020204" pitchFamily="34" charset="0"/>
              <a:buChar char="•"/>
            </a:pPr>
            <a:r>
              <a:rPr lang="de-CH" sz="2000" dirty="0">
                <a:solidFill>
                  <a:schemeClr val="bg1">
                    <a:lumMod val="65000"/>
                  </a:schemeClr>
                </a:solidFill>
              </a:rPr>
              <a:t>Vertragsauflösungen 2025 auf Höchstwert von 11.2%  -&gt; Automobil-Fachmann 9.5% </a:t>
            </a:r>
          </a:p>
        </p:txBody>
      </p:sp>
      <p:sp>
        <p:nvSpPr>
          <p:cNvPr id="8" name="Textfeld 7">
            <a:extLst>
              <a:ext uri="{FF2B5EF4-FFF2-40B4-BE49-F238E27FC236}">
                <a16:creationId xmlns:a16="http://schemas.microsoft.com/office/drawing/2014/main" id="{43223F1C-D8C1-9CE6-09CD-DDEEF7F39F48}"/>
              </a:ext>
            </a:extLst>
          </p:cNvPr>
          <p:cNvSpPr txBox="1"/>
          <p:nvPr/>
        </p:nvSpPr>
        <p:spPr>
          <a:xfrm>
            <a:off x="743743" y="3772083"/>
            <a:ext cx="10485438" cy="400110"/>
          </a:xfrm>
          <a:prstGeom prst="rect">
            <a:avLst/>
          </a:prstGeom>
          <a:noFill/>
        </p:spPr>
        <p:txBody>
          <a:bodyPr wrap="square" rtlCol="0">
            <a:spAutoFit/>
          </a:bodyPr>
          <a:lstStyle/>
          <a:p>
            <a:pPr marL="285750" indent="-285750">
              <a:spcAft>
                <a:spcPts val="1200"/>
              </a:spcAft>
              <a:buFont typeface="Arial" panose="020B0604020202020204" pitchFamily="34" charset="0"/>
              <a:buChar char="•"/>
            </a:pPr>
            <a:r>
              <a:rPr lang="de-CH" sz="2000" dirty="0" err="1"/>
              <a:t>Bestehensquote</a:t>
            </a:r>
            <a:r>
              <a:rPr lang="de-CH" sz="2000" dirty="0"/>
              <a:t> über alle Berufe ist stabil bei 92%  -&gt; Automobil-Fachmann 85.7%  </a:t>
            </a:r>
          </a:p>
        </p:txBody>
      </p:sp>
    </p:spTree>
    <p:extLst>
      <p:ext uri="{BB962C8B-B14F-4D97-AF65-F5344CB8AC3E}">
        <p14:creationId xmlns:p14="http://schemas.microsoft.com/office/powerpoint/2010/main" val="74700273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9D43F2-9363-FCEC-0795-64EF7E0BA00B}"/>
            </a:ext>
          </a:extLst>
        </p:cNvPr>
        <p:cNvGrpSpPr/>
        <p:nvPr/>
      </p:nvGrpSpPr>
      <p:grpSpPr>
        <a:xfrm>
          <a:off x="0" y="0"/>
          <a:ext cx="0" cy="0"/>
          <a:chOff x="0" y="0"/>
          <a:chExt cx="0" cy="0"/>
        </a:xfrm>
      </p:grpSpPr>
      <p:pic>
        <p:nvPicPr>
          <p:cNvPr id="5122" name="Grafik 1">
            <a:extLst>
              <a:ext uri="{FF2B5EF4-FFF2-40B4-BE49-F238E27FC236}">
                <a16:creationId xmlns:a16="http://schemas.microsoft.com/office/drawing/2014/main" id="{9664DA25-19F2-29D9-B825-CE11DD0A944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48800" y="692151"/>
            <a:ext cx="1998663" cy="586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feld 3">
            <a:extLst>
              <a:ext uri="{FF2B5EF4-FFF2-40B4-BE49-F238E27FC236}">
                <a16:creationId xmlns:a16="http://schemas.microsoft.com/office/drawing/2014/main" id="{53A54DCC-9637-B07D-81F0-0F787C5C17FF}"/>
              </a:ext>
            </a:extLst>
          </p:cNvPr>
          <p:cNvSpPr txBox="1"/>
          <p:nvPr/>
        </p:nvSpPr>
        <p:spPr>
          <a:xfrm>
            <a:off x="744537" y="1094289"/>
            <a:ext cx="6152974" cy="369332"/>
          </a:xfrm>
          <a:prstGeom prst="rect">
            <a:avLst/>
          </a:prstGeom>
          <a:noFill/>
        </p:spPr>
        <p:txBody>
          <a:bodyPr wrap="square" rtlCol="0">
            <a:spAutoFit/>
          </a:bodyPr>
          <a:lstStyle/>
          <a:p>
            <a:r>
              <a:rPr lang="de-CH" b="1" dirty="0" err="1"/>
              <a:t>Nichtbestehensquote</a:t>
            </a:r>
            <a:r>
              <a:rPr lang="de-CH" b="1" dirty="0"/>
              <a:t> Automobilfachleute EFZ</a:t>
            </a:r>
          </a:p>
        </p:txBody>
      </p:sp>
      <p:graphicFrame>
        <p:nvGraphicFramePr>
          <p:cNvPr id="2" name="Diagramm 1">
            <a:extLst>
              <a:ext uri="{FF2B5EF4-FFF2-40B4-BE49-F238E27FC236}">
                <a16:creationId xmlns:a16="http://schemas.microsoft.com/office/drawing/2014/main" id="{F75C4D33-7EB6-92D9-4591-8FDCD90F8ADF}"/>
              </a:ext>
            </a:extLst>
          </p:cNvPr>
          <p:cNvGraphicFramePr>
            <a:graphicFrameLocks/>
          </p:cNvGraphicFramePr>
          <p:nvPr>
            <p:extLst/>
          </p:nvPr>
        </p:nvGraphicFramePr>
        <p:xfrm>
          <a:off x="744536" y="1708467"/>
          <a:ext cx="8704263" cy="4570409"/>
        </p:xfrm>
        <a:graphic>
          <a:graphicData uri="http://schemas.openxmlformats.org/drawingml/2006/chart">
            <c:chart xmlns:c="http://schemas.openxmlformats.org/drawingml/2006/chart" xmlns:r="http://schemas.openxmlformats.org/officeDocument/2006/relationships" r:id="rId4"/>
          </a:graphicData>
        </a:graphic>
      </p:graphicFrame>
      <p:cxnSp>
        <p:nvCxnSpPr>
          <p:cNvPr id="8" name="Gerader Verbinder 7">
            <a:extLst>
              <a:ext uri="{FF2B5EF4-FFF2-40B4-BE49-F238E27FC236}">
                <a16:creationId xmlns:a16="http://schemas.microsoft.com/office/drawing/2014/main" id="{D8F7D765-C2CF-525D-7626-65308CF0DAAA}"/>
              </a:ext>
            </a:extLst>
          </p:cNvPr>
          <p:cNvCxnSpPr/>
          <p:nvPr/>
        </p:nvCxnSpPr>
        <p:spPr bwMode="auto">
          <a:xfrm>
            <a:off x="744536" y="4765040"/>
            <a:ext cx="8917624" cy="0"/>
          </a:xfrm>
          <a:prstGeom prst="line">
            <a:avLst/>
          </a:prstGeom>
          <a:solidFill>
            <a:schemeClr val="accent1"/>
          </a:solidFill>
          <a:ln w="38100"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 name="Textfeld 8">
            <a:extLst>
              <a:ext uri="{FF2B5EF4-FFF2-40B4-BE49-F238E27FC236}">
                <a16:creationId xmlns:a16="http://schemas.microsoft.com/office/drawing/2014/main" id="{27365E9E-80C7-9C40-B8B0-C8799CAF6363}"/>
              </a:ext>
            </a:extLst>
          </p:cNvPr>
          <p:cNvSpPr txBox="1"/>
          <p:nvPr/>
        </p:nvSpPr>
        <p:spPr>
          <a:xfrm>
            <a:off x="9763760" y="4472652"/>
            <a:ext cx="2352269" cy="523220"/>
          </a:xfrm>
          <a:prstGeom prst="rect">
            <a:avLst/>
          </a:prstGeom>
          <a:noFill/>
        </p:spPr>
        <p:txBody>
          <a:bodyPr wrap="square" rtlCol="0">
            <a:spAutoFit/>
          </a:bodyPr>
          <a:lstStyle/>
          <a:p>
            <a:r>
              <a:rPr lang="de-CH" sz="1400" dirty="0" err="1">
                <a:solidFill>
                  <a:srgbClr val="FF0000"/>
                </a:solidFill>
              </a:rPr>
              <a:t>Nichtbestehensquote</a:t>
            </a:r>
            <a:endParaRPr lang="de-CH" sz="1400" dirty="0">
              <a:solidFill>
                <a:srgbClr val="FF0000"/>
              </a:solidFill>
            </a:endParaRPr>
          </a:p>
          <a:p>
            <a:r>
              <a:rPr lang="de-CH" sz="1400" dirty="0">
                <a:solidFill>
                  <a:srgbClr val="FF0000"/>
                </a:solidFill>
              </a:rPr>
              <a:t>alle Berufe 8%</a:t>
            </a:r>
          </a:p>
        </p:txBody>
      </p:sp>
    </p:spTree>
    <p:extLst>
      <p:ext uri="{BB962C8B-B14F-4D97-AF65-F5344CB8AC3E}">
        <p14:creationId xmlns:p14="http://schemas.microsoft.com/office/powerpoint/2010/main" val="311357250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A70709-C33D-052C-01BC-0D0388972819}"/>
            </a:ext>
          </a:extLst>
        </p:cNvPr>
        <p:cNvGrpSpPr/>
        <p:nvPr/>
      </p:nvGrpSpPr>
      <p:grpSpPr>
        <a:xfrm>
          <a:off x="0" y="0"/>
          <a:ext cx="0" cy="0"/>
          <a:chOff x="0" y="0"/>
          <a:chExt cx="0" cy="0"/>
        </a:xfrm>
      </p:grpSpPr>
      <p:pic>
        <p:nvPicPr>
          <p:cNvPr id="5122" name="Grafik 1">
            <a:extLst>
              <a:ext uri="{FF2B5EF4-FFF2-40B4-BE49-F238E27FC236}">
                <a16:creationId xmlns:a16="http://schemas.microsoft.com/office/drawing/2014/main" id="{14E6DE1E-F3F4-60B1-3E94-CDA942E4908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48800" y="692151"/>
            <a:ext cx="1998663" cy="586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feld 1">
            <a:extLst>
              <a:ext uri="{FF2B5EF4-FFF2-40B4-BE49-F238E27FC236}">
                <a16:creationId xmlns:a16="http://schemas.microsoft.com/office/drawing/2014/main" id="{49B4AC67-2B87-73E8-4E3D-AC3D1FA6494A}"/>
              </a:ext>
            </a:extLst>
          </p:cNvPr>
          <p:cNvSpPr txBox="1"/>
          <p:nvPr/>
        </p:nvSpPr>
        <p:spPr>
          <a:xfrm>
            <a:off x="744537" y="1278955"/>
            <a:ext cx="7416824" cy="707886"/>
          </a:xfrm>
          <a:prstGeom prst="rect">
            <a:avLst/>
          </a:prstGeom>
          <a:noFill/>
        </p:spPr>
        <p:txBody>
          <a:bodyPr wrap="square" rtlCol="0">
            <a:spAutoFit/>
          </a:bodyPr>
          <a:lstStyle/>
          <a:p>
            <a:r>
              <a:rPr lang="de-CH" sz="2000" b="1" dirty="0"/>
              <a:t>Fachliche Anforderungen an Berufsbildende</a:t>
            </a:r>
          </a:p>
          <a:p>
            <a:r>
              <a:rPr lang="de-CH" sz="2000" b="1" dirty="0">
                <a:solidFill>
                  <a:srgbClr val="FF0000"/>
                </a:solidFill>
              </a:rPr>
              <a:t>neue BIVO ab 1.1.2026</a:t>
            </a:r>
          </a:p>
        </p:txBody>
      </p:sp>
      <p:sp>
        <p:nvSpPr>
          <p:cNvPr id="7" name="Textfeld 6">
            <a:extLst>
              <a:ext uri="{FF2B5EF4-FFF2-40B4-BE49-F238E27FC236}">
                <a16:creationId xmlns:a16="http://schemas.microsoft.com/office/drawing/2014/main" id="{3A97C873-81EA-9937-8E8F-7C399114751F}"/>
              </a:ext>
            </a:extLst>
          </p:cNvPr>
          <p:cNvSpPr txBox="1"/>
          <p:nvPr/>
        </p:nvSpPr>
        <p:spPr>
          <a:xfrm>
            <a:off x="744537" y="2270760"/>
            <a:ext cx="10728960" cy="369332"/>
          </a:xfrm>
          <a:prstGeom prst="rect">
            <a:avLst/>
          </a:prstGeom>
          <a:noFill/>
        </p:spPr>
        <p:txBody>
          <a:bodyPr wrap="square" rtlCol="0">
            <a:spAutoFit/>
          </a:bodyPr>
          <a:lstStyle/>
          <a:p>
            <a:pPr>
              <a:spcAft>
                <a:spcPts val="1200"/>
              </a:spcAft>
            </a:pPr>
            <a:r>
              <a:rPr lang="de-CH" b="1" dirty="0"/>
              <a:t>Automobil-Mechatroniker EFZ</a:t>
            </a:r>
            <a:endParaRPr lang="de-CH" dirty="0"/>
          </a:p>
        </p:txBody>
      </p:sp>
      <p:sp>
        <p:nvSpPr>
          <p:cNvPr id="8" name="Textfeld 7">
            <a:extLst>
              <a:ext uri="{FF2B5EF4-FFF2-40B4-BE49-F238E27FC236}">
                <a16:creationId xmlns:a16="http://schemas.microsoft.com/office/drawing/2014/main" id="{C8BE8C34-CFCD-E23B-11F8-82D01052F32A}"/>
              </a:ext>
            </a:extLst>
          </p:cNvPr>
          <p:cNvSpPr txBox="1"/>
          <p:nvPr/>
        </p:nvSpPr>
        <p:spPr>
          <a:xfrm>
            <a:off x="744537" y="2924011"/>
            <a:ext cx="10759440" cy="1231106"/>
          </a:xfrm>
          <a:prstGeom prst="rect">
            <a:avLst/>
          </a:prstGeom>
          <a:solidFill>
            <a:schemeClr val="accent1">
              <a:lumMod val="20000"/>
              <a:lumOff val="80000"/>
            </a:schemeClr>
          </a:solidFill>
        </p:spPr>
        <p:txBody>
          <a:bodyPr wrap="square" rtlCol="0">
            <a:spAutoFit/>
          </a:bodyPr>
          <a:lstStyle/>
          <a:p>
            <a:pPr marR="0" lvl="0" algn="l" defTabSz="914400" rtl="0" eaLnBrk="1" fontAlgn="auto" latinLnBrk="0" hangingPunct="1">
              <a:lnSpc>
                <a:spcPct val="100000"/>
              </a:lnSpc>
              <a:spcBef>
                <a:spcPts val="0"/>
              </a:spcBef>
              <a:spcAft>
                <a:spcPts val="1200"/>
              </a:spcAft>
              <a:buClrTx/>
              <a:buSzTx/>
              <a:tabLst/>
              <a:defRPr/>
            </a:pPr>
            <a:r>
              <a:rPr kumimoji="0" lang="de-CH" sz="1800" b="0" i="0" u="none" strike="noStrike" kern="1200" cap="none" spc="0" normalizeH="0" baseline="0" noProof="0" dirty="0">
                <a:ln>
                  <a:noFill/>
                </a:ln>
                <a:solidFill>
                  <a:srgbClr val="000000"/>
                </a:solidFill>
                <a:effectLst/>
                <a:uLnTx/>
                <a:uFillTx/>
                <a:latin typeface="Frutiger 55 Roman"/>
                <a:ea typeface="+mn-ea"/>
                <a:cs typeface="+mn-cs"/>
              </a:rPr>
              <a:t>EFZ als Automobil-Mechatroniker mit mind. 3 Jahren Berufserfahrung </a:t>
            </a:r>
          </a:p>
          <a:p>
            <a:pPr marR="0" lvl="0" algn="l" defTabSz="914400" rtl="0" eaLnBrk="1" fontAlgn="auto" latinLnBrk="0" hangingPunct="1">
              <a:lnSpc>
                <a:spcPct val="100000"/>
              </a:lnSpc>
              <a:spcBef>
                <a:spcPts val="0"/>
              </a:spcBef>
              <a:spcAft>
                <a:spcPts val="1200"/>
              </a:spcAft>
              <a:buClrTx/>
              <a:buSzTx/>
              <a:tabLst/>
              <a:defRPr/>
            </a:pPr>
            <a:r>
              <a:rPr lang="de-CH" dirty="0">
                <a:solidFill>
                  <a:srgbClr val="000000"/>
                </a:solidFill>
                <a:latin typeface="Frutiger 55 Roman"/>
              </a:rPr>
              <a:t>u</a:t>
            </a:r>
            <a:r>
              <a:rPr kumimoji="0" lang="de-CH" sz="1800" b="0" i="0" u="none" strike="noStrike" kern="1200" cap="none" spc="0" normalizeH="0" baseline="0" noProof="0" dirty="0" err="1">
                <a:ln>
                  <a:noFill/>
                </a:ln>
                <a:solidFill>
                  <a:srgbClr val="000000"/>
                </a:solidFill>
                <a:effectLst/>
                <a:uLnTx/>
                <a:uFillTx/>
                <a:latin typeface="Frutiger 55 Roman"/>
                <a:ea typeface="+mn-ea"/>
                <a:cs typeface="+mn-cs"/>
              </a:rPr>
              <a:t>nd</a:t>
            </a:r>
            <a:r>
              <a:rPr kumimoji="0" lang="de-CH" sz="1800" b="0" i="0" u="none" strike="noStrike" kern="1200" cap="none" spc="0" normalizeH="0" baseline="0" noProof="0" dirty="0">
                <a:ln>
                  <a:noFill/>
                </a:ln>
                <a:solidFill>
                  <a:srgbClr val="000000"/>
                </a:solidFill>
                <a:effectLst/>
                <a:uLnTx/>
                <a:uFillTx/>
                <a:latin typeface="Frutiger 55 Roman"/>
                <a:ea typeface="+mn-ea"/>
                <a:cs typeface="+mn-cs"/>
              </a:rPr>
              <a:t> </a:t>
            </a:r>
            <a:r>
              <a:rPr kumimoji="0" lang="de-CH" sz="1800" b="0" i="0" u="none" strike="noStrike" kern="1200" cap="none" spc="0" normalizeH="0" baseline="0" noProof="0" dirty="0" err="1">
                <a:ln>
                  <a:noFill/>
                </a:ln>
                <a:solidFill>
                  <a:srgbClr val="000000"/>
                </a:solidFill>
                <a:effectLst/>
                <a:uLnTx/>
                <a:uFillTx/>
                <a:latin typeface="Frutiger 55 Roman"/>
                <a:ea typeface="+mn-ea"/>
                <a:cs typeface="+mn-cs"/>
              </a:rPr>
              <a:t>Didaktikmodul</a:t>
            </a:r>
            <a:r>
              <a:rPr kumimoji="0" lang="de-CH" sz="1800" b="0" i="0" u="none" strike="noStrike" kern="1200" cap="none" spc="0" normalizeH="0" baseline="0" noProof="0" dirty="0">
                <a:ln>
                  <a:noFill/>
                </a:ln>
                <a:solidFill>
                  <a:srgbClr val="000000"/>
                </a:solidFill>
                <a:effectLst/>
                <a:uLnTx/>
                <a:uFillTx/>
                <a:latin typeface="Frutiger 55 Roman"/>
                <a:ea typeface="+mn-ea"/>
                <a:cs typeface="+mn-cs"/>
              </a:rPr>
              <a:t> des AGVS</a:t>
            </a:r>
          </a:p>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de-CH" sz="1800" b="0" i="0" u="none" strike="noStrike" kern="1200" cap="none" spc="0" normalizeH="0" baseline="0" noProof="0" dirty="0">
                <a:ln>
                  <a:noFill/>
                </a:ln>
                <a:solidFill>
                  <a:srgbClr val="FF0000"/>
                </a:solidFill>
                <a:effectLst/>
                <a:uLnTx/>
                <a:uFillTx/>
                <a:latin typeface="Frutiger 55 Roman"/>
                <a:ea typeface="+mn-ea"/>
                <a:cs typeface="+mn-cs"/>
              </a:rPr>
              <a:t>Fachtechnische Zusatzausbildung nicht mehr nötig</a:t>
            </a:r>
          </a:p>
        </p:txBody>
      </p:sp>
      <p:sp>
        <p:nvSpPr>
          <p:cNvPr id="9" name="Textfeld 8">
            <a:extLst>
              <a:ext uri="{FF2B5EF4-FFF2-40B4-BE49-F238E27FC236}">
                <a16:creationId xmlns:a16="http://schemas.microsoft.com/office/drawing/2014/main" id="{FFE3FC6C-F5D9-3AE1-2634-4044A1C7F587}"/>
              </a:ext>
            </a:extLst>
          </p:cNvPr>
          <p:cNvSpPr txBox="1"/>
          <p:nvPr/>
        </p:nvSpPr>
        <p:spPr>
          <a:xfrm>
            <a:off x="744537" y="4363328"/>
            <a:ext cx="10702926" cy="1215717"/>
          </a:xfrm>
          <a:prstGeom prst="rect">
            <a:avLst/>
          </a:prstGeom>
          <a:solidFill>
            <a:schemeClr val="accent1">
              <a:lumMod val="20000"/>
              <a:lumOff val="80000"/>
            </a:schemeClr>
          </a:solidFill>
        </p:spPr>
        <p:txBody>
          <a:bodyPr wrap="square" rtlCol="0">
            <a:spAutoFit/>
          </a:bodyPr>
          <a:lstStyle/>
          <a:p>
            <a:pPr marR="0" lvl="0" algn="l" defTabSz="914400" rtl="0" eaLnBrk="1" fontAlgn="auto" latinLnBrk="0" hangingPunct="1">
              <a:lnSpc>
                <a:spcPct val="150000"/>
              </a:lnSpc>
              <a:spcBef>
                <a:spcPts val="1200"/>
              </a:spcBef>
              <a:buClrTx/>
              <a:buSzTx/>
              <a:tabLst/>
              <a:defRPr/>
            </a:pPr>
            <a:r>
              <a:rPr kumimoji="0" lang="de-CH" sz="1800" b="0" i="0" u="none" strike="noStrike" kern="1200" cap="none" spc="0" normalizeH="0" baseline="0" noProof="0" dirty="0">
                <a:ln>
                  <a:noFill/>
                </a:ln>
                <a:solidFill>
                  <a:srgbClr val="000000"/>
                </a:solidFill>
                <a:effectLst/>
                <a:uLnTx/>
                <a:uFillTx/>
                <a:latin typeface="Frutiger 55 Roman"/>
                <a:ea typeface="+mn-ea"/>
                <a:cs typeface="+mn-cs"/>
              </a:rPr>
              <a:t>Einschlägiger Abschluss der höheren Berufsbildung mit mind. 2 Jahren Berufserfahrung</a:t>
            </a:r>
          </a:p>
          <a:p>
            <a:pPr marL="0" marR="0" lvl="0" indent="0" defTabSz="914400" rtl="0" eaLnBrk="1" fontAlgn="auto" latinLnBrk="0" hangingPunct="1">
              <a:lnSpc>
                <a:spcPct val="100000"/>
              </a:lnSpc>
              <a:spcBef>
                <a:spcPts val="0"/>
              </a:spcBef>
              <a:spcAft>
                <a:spcPts val="1200"/>
              </a:spcAft>
              <a:buClrTx/>
              <a:buSzTx/>
              <a:buFontTx/>
              <a:buNone/>
              <a:tabLst/>
              <a:defRPr/>
            </a:pPr>
            <a:r>
              <a:rPr kumimoji="0" lang="de-CH" sz="1800" b="0" i="0" u="none" strike="noStrike" kern="1200" cap="none" spc="0" normalizeH="0" baseline="0" noProof="0" dirty="0">
                <a:ln>
                  <a:noFill/>
                </a:ln>
                <a:solidFill>
                  <a:srgbClr val="000000"/>
                </a:solidFill>
                <a:effectLst/>
                <a:uLnTx/>
                <a:uFillTx/>
                <a:latin typeface="Frutiger 55 Roman"/>
                <a:ea typeface="+mn-ea"/>
                <a:cs typeface="+mn-cs"/>
              </a:rPr>
              <a:t>und </a:t>
            </a:r>
            <a:r>
              <a:rPr kumimoji="0" lang="de-CH" sz="1800" b="0" i="0" u="none" strike="noStrike" kern="1200" cap="none" spc="0" normalizeH="0" baseline="0" noProof="0" dirty="0">
                <a:ln>
                  <a:noFill/>
                </a:ln>
                <a:solidFill>
                  <a:srgbClr val="FF0000"/>
                </a:solidFill>
                <a:effectLst/>
                <a:uLnTx/>
                <a:uFillTx/>
                <a:latin typeface="Frutiger 55 Roman"/>
                <a:ea typeface="+mn-ea"/>
                <a:cs typeface="+mn-cs"/>
              </a:rPr>
              <a:t>neu </a:t>
            </a:r>
            <a:r>
              <a:rPr kumimoji="0" lang="de-CH" sz="1800" b="0" i="0" u="none" strike="noStrike" kern="1200" cap="none" spc="0" normalizeH="0" baseline="0" noProof="0" dirty="0" err="1">
                <a:ln>
                  <a:noFill/>
                </a:ln>
                <a:solidFill>
                  <a:srgbClr val="FF0000"/>
                </a:solidFill>
                <a:effectLst/>
                <a:uLnTx/>
                <a:uFillTx/>
                <a:latin typeface="Frutiger 55 Roman"/>
                <a:ea typeface="+mn-ea"/>
                <a:cs typeface="+mn-cs"/>
              </a:rPr>
              <a:t>Didaktikmodul</a:t>
            </a:r>
            <a:r>
              <a:rPr kumimoji="0" lang="de-CH" sz="1800" b="0" i="0" u="none" strike="noStrike" kern="1200" cap="none" spc="0" normalizeH="0" baseline="0" noProof="0" dirty="0">
                <a:ln>
                  <a:noFill/>
                </a:ln>
                <a:solidFill>
                  <a:srgbClr val="FF0000"/>
                </a:solidFill>
                <a:effectLst/>
                <a:uLnTx/>
                <a:uFillTx/>
                <a:latin typeface="Frutiger 55 Roman"/>
                <a:ea typeface="+mn-ea"/>
                <a:cs typeface="+mn-cs"/>
              </a:rPr>
              <a:t> des AGVS</a:t>
            </a:r>
          </a:p>
          <a:p>
            <a:pPr marL="0" marR="0" lvl="0" indent="0" defTabSz="914400" rtl="0" eaLnBrk="1" fontAlgn="auto" latinLnBrk="0" hangingPunct="1">
              <a:lnSpc>
                <a:spcPct val="100000"/>
              </a:lnSpc>
              <a:spcBef>
                <a:spcPts val="0"/>
              </a:spcBef>
              <a:spcAft>
                <a:spcPts val="1200"/>
              </a:spcAft>
              <a:buClrTx/>
              <a:buSzTx/>
              <a:buFontTx/>
              <a:buNone/>
              <a:tabLst/>
              <a:defRPr/>
            </a:pPr>
            <a:endParaRPr kumimoji="0" lang="de-CH" sz="1800" b="0" i="0" u="none" strike="noStrike" kern="1200" cap="none" spc="0" normalizeH="0" baseline="0" noProof="0" dirty="0">
              <a:ln>
                <a:noFill/>
              </a:ln>
              <a:solidFill>
                <a:srgbClr val="000000"/>
              </a:solidFill>
              <a:effectLst/>
              <a:uLnTx/>
              <a:uFillTx/>
              <a:latin typeface="Frutiger 55 Roman"/>
              <a:ea typeface="+mn-ea"/>
              <a:cs typeface="+mn-cs"/>
            </a:endParaRPr>
          </a:p>
        </p:txBody>
      </p:sp>
    </p:spTree>
    <p:extLst>
      <p:ext uri="{BB962C8B-B14F-4D97-AF65-F5344CB8AC3E}">
        <p14:creationId xmlns:p14="http://schemas.microsoft.com/office/powerpoint/2010/main" val="378226609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bg/>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allAtOnce" animBg="1"/>
      <p:bldP spid="9" grpId="0" build="allAtOnce"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C17C18-3DA8-2047-D1E5-EF9ADABB2513}"/>
            </a:ext>
          </a:extLst>
        </p:cNvPr>
        <p:cNvGrpSpPr/>
        <p:nvPr/>
      </p:nvGrpSpPr>
      <p:grpSpPr>
        <a:xfrm>
          <a:off x="0" y="0"/>
          <a:ext cx="0" cy="0"/>
          <a:chOff x="0" y="0"/>
          <a:chExt cx="0" cy="0"/>
        </a:xfrm>
      </p:grpSpPr>
      <p:pic>
        <p:nvPicPr>
          <p:cNvPr id="5122" name="Grafik 1">
            <a:extLst>
              <a:ext uri="{FF2B5EF4-FFF2-40B4-BE49-F238E27FC236}">
                <a16:creationId xmlns:a16="http://schemas.microsoft.com/office/drawing/2014/main" id="{57A1ED38-A4CC-80F2-B3E2-FA9340C8B87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48800" y="692151"/>
            <a:ext cx="1998663" cy="586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feld 1">
            <a:extLst>
              <a:ext uri="{FF2B5EF4-FFF2-40B4-BE49-F238E27FC236}">
                <a16:creationId xmlns:a16="http://schemas.microsoft.com/office/drawing/2014/main" id="{458F3A78-1984-2C53-8D28-BFCF9626AB9C}"/>
              </a:ext>
            </a:extLst>
          </p:cNvPr>
          <p:cNvSpPr txBox="1"/>
          <p:nvPr/>
        </p:nvSpPr>
        <p:spPr>
          <a:xfrm>
            <a:off x="744537" y="1278955"/>
            <a:ext cx="7416824" cy="707886"/>
          </a:xfrm>
          <a:prstGeom prst="rect">
            <a:avLst/>
          </a:prstGeom>
          <a:noFill/>
        </p:spPr>
        <p:txBody>
          <a:bodyPr wrap="square" rtlCol="0">
            <a:spAutoFit/>
          </a:bodyPr>
          <a:lstStyle/>
          <a:p>
            <a:r>
              <a:rPr lang="de-CH" sz="2000" b="1" dirty="0"/>
              <a:t>Fachliche Anforderungen an Berufsbildende</a:t>
            </a:r>
          </a:p>
          <a:p>
            <a:r>
              <a:rPr lang="de-CH" sz="2000" b="1" dirty="0">
                <a:solidFill>
                  <a:srgbClr val="FF0000"/>
                </a:solidFill>
              </a:rPr>
              <a:t>neue BIVO ab 1.1.2026</a:t>
            </a:r>
          </a:p>
        </p:txBody>
      </p:sp>
      <p:sp>
        <p:nvSpPr>
          <p:cNvPr id="7" name="Textfeld 6">
            <a:extLst>
              <a:ext uri="{FF2B5EF4-FFF2-40B4-BE49-F238E27FC236}">
                <a16:creationId xmlns:a16="http://schemas.microsoft.com/office/drawing/2014/main" id="{6FD50EBA-EC3C-CC64-6C4D-6B938A9A5B22}"/>
              </a:ext>
            </a:extLst>
          </p:cNvPr>
          <p:cNvSpPr txBox="1"/>
          <p:nvPr/>
        </p:nvSpPr>
        <p:spPr>
          <a:xfrm>
            <a:off x="744537" y="2270760"/>
            <a:ext cx="10728960" cy="369332"/>
          </a:xfrm>
          <a:prstGeom prst="rect">
            <a:avLst/>
          </a:prstGeom>
          <a:noFill/>
        </p:spPr>
        <p:txBody>
          <a:bodyPr wrap="square" rtlCol="0">
            <a:spAutoFit/>
          </a:bodyPr>
          <a:lstStyle/>
          <a:p>
            <a:pPr>
              <a:spcAft>
                <a:spcPts val="1200"/>
              </a:spcAft>
            </a:pPr>
            <a:r>
              <a:rPr lang="de-CH" b="1" dirty="0"/>
              <a:t>Automobil-Fachmann EFZ / Automobil-Assistent EBA</a:t>
            </a:r>
            <a:endParaRPr lang="de-CH" dirty="0"/>
          </a:p>
        </p:txBody>
      </p:sp>
      <p:sp>
        <p:nvSpPr>
          <p:cNvPr id="8" name="Textfeld 7">
            <a:extLst>
              <a:ext uri="{FF2B5EF4-FFF2-40B4-BE49-F238E27FC236}">
                <a16:creationId xmlns:a16="http://schemas.microsoft.com/office/drawing/2014/main" id="{F14BD91B-3980-6D81-C3A5-024A576970C0}"/>
              </a:ext>
            </a:extLst>
          </p:cNvPr>
          <p:cNvSpPr txBox="1"/>
          <p:nvPr/>
        </p:nvSpPr>
        <p:spPr>
          <a:xfrm>
            <a:off x="815657" y="3330411"/>
            <a:ext cx="10807384" cy="369332"/>
          </a:xfrm>
          <a:prstGeom prst="rect">
            <a:avLst/>
          </a:prstGeom>
          <a:solidFill>
            <a:schemeClr val="accent1">
              <a:lumMod val="20000"/>
              <a:lumOff val="80000"/>
            </a:schemeClr>
          </a:solidFill>
        </p:spPr>
        <p:txBody>
          <a:bodyPr wrap="square" rtlCol="0">
            <a:spAutoFit/>
          </a:bodyPr>
          <a:lstStyle/>
          <a:p>
            <a:pPr marR="0" lvl="0" algn="l" defTabSz="914400" rtl="0" eaLnBrk="1" fontAlgn="auto" latinLnBrk="0" hangingPunct="1">
              <a:lnSpc>
                <a:spcPct val="100000"/>
              </a:lnSpc>
              <a:spcBef>
                <a:spcPts val="0"/>
              </a:spcBef>
              <a:spcAft>
                <a:spcPts val="1200"/>
              </a:spcAft>
              <a:buClrTx/>
              <a:buSzTx/>
              <a:tabLst/>
              <a:defRPr/>
            </a:pPr>
            <a:r>
              <a:rPr kumimoji="0" lang="de-CH" sz="1800" b="0" i="0" u="none" strike="noStrike" kern="1200" cap="none" spc="0" normalizeH="0" baseline="0" noProof="0" dirty="0">
                <a:ln>
                  <a:noFill/>
                </a:ln>
                <a:solidFill>
                  <a:srgbClr val="000000"/>
                </a:solidFill>
                <a:effectLst/>
                <a:uLnTx/>
                <a:uFillTx/>
                <a:latin typeface="Frutiger 55 Roman"/>
                <a:ea typeface="+mn-ea"/>
                <a:cs typeface="+mn-cs"/>
              </a:rPr>
              <a:t>EFZ als Automobil-Mechatroniker mind. 3 Jahren Berufserfahrung </a:t>
            </a:r>
            <a:r>
              <a:rPr lang="de-CH" dirty="0">
                <a:solidFill>
                  <a:srgbClr val="000000"/>
                </a:solidFill>
                <a:latin typeface="Frutiger 55 Roman"/>
              </a:rPr>
              <a:t>u</a:t>
            </a:r>
            <a:r>
              <a:rPr kumimoji="0" lang="de-CH" sz="1800" b="0" i="0" u="none" strike="noStrike" kern="1200" cap="none" spc="0" normalizeH="0" baseline="0" noProof="0" dirty="0" err="1">
                <a:ln>
                  <a:noFill/>
                </a:ln>
                <a:solidFill>
                  <a:srgbClr val="000000"/>
                </a:solidFill>
                <a:effectLst/>
                <a:uLnTx/>
                <a:uFillTx/>
                <a:latin typeface="Frutiger 55 Roman"/>
                <a:ea typeface="+mn-ea"/>
                <a:cs typeface="+mn-cs"/>
              </a:rPr>
              <a:t>nd</a:t>
            </a:r>
            <a:r>
              <a:rPr kumimoji="0" lang="de-CH" sz="1800" b="0" i="0" u="none" strike="noStrike" kern="1200" cap="none" spc="0" normalizeH="0" baseline="0" noProof="0" dirty="0">
                <a:ln>
                  <a:noFill/>
                </a:ln>
                <a:solidFill>
                  <a:srgbClr val="000000"/>
                </a:solidFill>
                <a:effectLst/>
                <a:uLnTx/>
                <a:uFillTx/>
                <a:latin typeface="Frutiger 55 Roman"/>
                <a:ea typeface="+mn-ea"/>
                <a:cs typeface="+mn-cs"/>
              </a:rPr>
              <a:t> </a:t>
            </a:r>
            <a:r>
              <a:rPr kumimoji="0" lang="de-CH" sz="1800" b="0" i="0" u="none" strike="noStrike" kern="1200" cap="none" spc="0" normalizeH="0" baseline="0" noProof="0" dirty="0" err="1">
                <a:ln>
                  <a:noFill/>
                </a:ln>
                <a:solidFill>
                  <a:srgbClr val="000000"/>
                </a:solidFill>
                <a:effectLst/>
                <a:uLnTx/>
                <a:uFillTx/>
                <a:latin typeface="Frutiger 55 Roman"/>
                <a:ea typeface="+mn-ea"/>
                <a:cs typeface="+mn-cs"/>
              </a:rPr>
              <a:t>Didaktikmodul</a:t>
            </a:r>
            <a:r>
              <a:rPr kumimoji="0" lang="de-CH" sz="1800" b="0" i="0" u="none" strike="noStrike" kern="1200" cap="none" spc="0" normalizeH="0" baseline="0" noProof="0" dirty="0">
                <a:ln>
                  <a:noFill/>
                </a:ln>
                <a:solidFill>
                  <a:srgbClr val="000000"/>
                </a:solidFill>
                <a:effectLst/>
                <a:uLnTx/>
                <a:uFillTx/>
                <a:latin typeface="Frutiger 55 Roman"/>
                <a:ea typeface="+mn-ea"/>
                <a:cs typeface="+mn-cs"/>
              </a:rPr>
              <a:t> des AGVS</a:t>
            </a:r>
          </a:p>
        </p:txBody>
      </p:sp>
      <p:sp>
        <p:nvSpPr>
          <p:cNvPr id="9" name="Textfeld 8">
            <a:extLst>
              <a:ext uri="{FF2B5EF4-FFF2-40B4-BE49-F238E27FC236}">
                <a16:creationId xmlns:a16="http://schemas.microsoft.com/office/drawing/2014/main" id="{5FB15460-CF77-2F98-1869-54BB05296EFA}"/>
              </a:ext>
            </a:extLst>
          </p:cNvPr>
          <p:cNvSpPr txBox="1"/>
          <p:nvPr/>
        </p:nvSpPr>
        <p:spPr>
          <a:xfrm>
            <a:off x="843914" y="4566528"/>
            <a:ext cx="10779126" cy="784830"/>
          </a:xfrm>
          <a:prstGeom prst="rect">
            <a:avLst/>
          </a:prstGeom>
          <a:solidFill>
            <a:schemeClr val="accent1">
              <a:lumMod val="20000"/>
              <a:lumOff val="80000"/>
            </a:schemeClr>
          </a:solidFill>
        </p:spPr>
        <p:txBody>
          <a:bodyPr wrap="square" rtlCol="0">
            <a:spAutoFit/>
          </a:bodyPr>
          <a:lstStyle/>
          <a:p>
            <a:pPr marR="0" lvl="0" algn="l" defTabSz="914400" rtl="0" eaLnBrk="1" fontAlgn="auto" latinLnBrk="0" hangingPunct="1">
              <a:lnSpc>
                <a:spcPct val="150000"/>
              </a:lnSpc>
              <a:spcBef>
                <a:spcPts val="1200"/>
              </a:spcBef>
              <a:buClrTx/>
              <a:buSzTx/>
              <a:tabLst/>
              <a:defRPr/>
            </a:pPr>
            <a:r>
              <a:rPr kumimoji="0" lang="de-CH" sz="1800" b="0" i="0" u="none" strike="noStrike" kern="1200" cap="none" spc="0" normalizeH="0" baseline="0" noProof="0" dirty="0">
                <a:ln>
                  <a:noFill/>
                </a:ln>
                <a:solidFill>
                  <a:srgbClr val="000000"/>
                </a:solidFill>
                <a:effectLst/>
                <a:uLnTx/>
                <a:uFillTx/>
                <a:latin typeface="Frutiger 55 Roman"/>
                <a:ea typeface="+mn-ea"/>
                <a:cs typeface="+mn-cs"/>
              </a:rPr>
              <a:t>Einschlägiger Abschluss der höheren Berufsbildung mit mind. 2 Jahren Berufserfahrung</a:t>
            </a:r>
          </a:p>
          <a:p>
            <a:pPr marL="0" marR="0" lvl="0" indent="0" defTabSz="914400" rtl="0" eaLnBrk="1" fontAlgn="auto" latinLnBrk="0" hangingPunct="1">
              <a:lnSpc>
                <a:spcPct val="100000"/>
              </a:lnSpc>
              <a:spcBef>
                <a:spcPts val="0"/>
              </a:spcBef>
              <a:spcAft>
                <a:spcPts val="1200"/>
              </a:spcAft>
              <a:buClrTx/>
              <a:buSzTx/>
              <a:buFontTx/>
              <a:buNone/>
              <a:tabLst/>
              <a:defRPr/>
            </a:pPr>
            <a:r>
              <a:rPr kumimoji="0" lang="de-CH" sz="1800" b="0" i="0" u="none" strike="noStrike" kern="1200" cap="none" spc="0" normalizeH="0" baseline="0" noProof="0" dirty="0">
                <a:ln>
                  <a:noFill/>
                </a:ln>
                <a:solidFill>
                  <a:srgbClr val="000000"/>
                </a:solidFill>
                <a:effectLst/>
                <a:uLnTx/>
                <a:uFillTx/>
                <a:latin typeface="Frutiger 55 Roman"/>
                <a:ea typeface="+mn-ea"/>
                <a:cs typeface="+mn-cs"/>
              </a:rPr>
              <a:t>und </a:t>
            </a:r>
            <a:r>
              <a:rPr kumimoji="0" lang="de-CH" sz="1800" b="0" i="0" u="none" strike="noStrike" kern="1200" cap="none" spc="0" normalizeH="0" baseline="0" noProof="0" dirty="0">
                <a:ln>
                  <a:noFill/>
                </a:ln>
                <a:solidFill>
                  <a:srgbClr val="FF0000"/>
                </a:solidFill>
                <a:effectLst/>
                <a:uLnTx/>
                <a:uFillTx/>
                <a:latin typeface="Frutiger 55 Roman"/>
                <a:ea typeface="+mn-ea"/>
                <a:cs typeface="+mn-cs"/>
              </a:rPr>
              <a:t>neu </a:t>
            </a:r>
            <a:r>
              <a:rPr kumimoji="0" lang="de-CH" sz="1800" b="0" i="0" u="none" strike="noStrike" kern="1200" cap="none" spc="0" normalizeH="0" baseline="0" noProof="0" dirty="0" err="1">
                <a:ln>
                  <a:noFill/>
                </a:ln>
                <a:solidFill>
                  <a:srgbClr val="FF0000"/>
                </a:solidFill>
                <a:effectLst/>
                <a:uLnTx/>
                <a:uFillTx/>
                <a:latin typeface="Frutiger 55 Roman"/>
                <a:ea typeface="+mn-ea"/>
                <a:cs typeface="+mn-cs"/>
              </a:rPr>
              <a:t>Didaktikmodul</a:t>
            </a:r>
            <a:r>
              <a:rPr kumimoji="0" lang="de-CH" sz="1800" b="0" i="0" u="none" strike="noStrike" kern="1200" cap="none" spc="0" normalizeH="0" baseline="0" noProof="0" dirty="0">
                <a:ln>
                  <a:noFill/>
                </a:ln>
                <a:solidFill>
                  <a:srgbClr val="FF0000"/>
                </a:solidFill>
                <a:effectLst/>
                <a:uLnTx/>
                <a:uFillTx/>
                <a:latin typeface="Frutiger 55 Roman"/>
                <a:ea typeface="+mn-ea"/>
                <a:cs typeface="+mn-cs"/>
              </a:rPr>
              <a:t> des AGVS</a:t>
            </a:r>
          </a:p>
        </p:txBody>
      </p:sp>
      <p:sp>
        <p:nvSpPr>
          <p:cNvPr id="3" name="Textfeld 2">
            <a:extLst>
              <a:ext uri="{FF2B5EF4-FFF2-40B4-BE49-F238E27FC236}">
                <a16:creationId xmlns:a16="http://schemas.microsoft.com/office/drawing/2014/main" id="{B1EE458D-B7A5-A028-A407-B37871A3B6DF}"/>
              </a:ext>
            </a:extLst>
          </p:cNvPr>
          <p:cNvSpPr txBox="1"/>
          <p:nvPr/>
        </p:nvSpPr>
        <p:spPr>
          <a:xfrm>
            <a:off x="815657" y="2708905"/>
            <a:ext cx="10807384" cy="369332"/>
          </a:xfrm>
          <a:prstGeom prst="rect">
            <a:avLst/>
          </a:prstGeom>
          <a:solidFill>
            <a:schemeClr val="accent1">
              <a:lumMod val="20000"/>
              <a:lumOff val="80000"/>
            </a:schemeClr>
          </a:solidFill>
        </p:spPr>
        <p:txBody>
          <a:bodyPr wrap="square" rtlCol="0">
            <a:spAutoFit/>
          </a:bodyPr>
          <a:lstStyle/>
          <a:p>
            <a:pPr marR="0" lvl="0" algn="l" defTabSz="914400" rtl="0" eaLnBrk="1" fontAlgn="auto" latinLnBrk="0" hangingPunct="1">
              <a:lnSpc>
                <a:spcPct val="100000"/>
              </a:lnSpc>
              <a:spcBef>
                <a:spcPts val="0"/>
              </a:spcBef>
              <a:spcAft>
                <a:spcPts val="1200"/>
              </a:spcAft>
              <a:buClrTx/>
              <a:buSzTx/>
              <a:tabLst/>
              <a:defRPr/>
            </a:pPr>
            <a:r>
              <a:rPr kumimoji="0" lang="de-CH" sz="1800" b="0" i="0" u="none" strike="noStrike" kern="1200" cap="none" spc="0" normalizeH="0" baseline="0" noProof="0" dirty="0">
                <a:ln>
                  <a:noFill/>
                </a:ln>
                <a:solidFill>
                  <a:srgbClr val="000000"/>
                </a:solidFill>
                <a:effectLst/>
                <a:uLnTx/>
                <a:uFillTx/>
                <a:latin typeface="Frutiger 55 Roman"/>
                <a:ea typeface="+mn-ea"/>
                <a:cs typeface="+mn-cs"/>
              </a:rPr>
              <a:t>EFZ als Automobil-Fachmann mit mind. 3 Jahren Berufserfahrung </a:t>
            </a:r>
            <a:r>
              <a:rPr lang="de-CH" dirty="0">
                <a:solidFill>
                  <a:srgbClr val="000000"/>
                </a:solidFill>
                <a:latin typeface="Frutiger 55 Roman"/>
              </a:rPr>
              <a:t>u</a:t>
            </a:r>
            <a:r>
              <a:rPr kumimoji="0" lang="de-CH" sz="1800" b="0" i="0" u="none" strike="noStrike" kern="1200" cap="none" spc="0" normalizeH="0" baseline="0" noProof="0" dirty="0" err="1">
                <a:ln>
                  <a:noFill/>
                </a:ln>
                <a:solidFill>
                  <a:srgbClr val="000000"/>
                </a:solidFill>
                <a:effectLst/>
                <a:uLnTx/>
                <a:uFillTx/>
                <a:latin typeface="Frutiger 55 Roman"/>
                <a:ea typeface="+mn-ea"/>
                <a:cs typeface="+mn-cs"/>
              </a:rPr>
              <a:t>nd</a:t>
            </a:r>
            <a:r>
              <a:rPr kumimoji="0" lang="de-CH" sz="1800" b="0" i="0" u="none" strike="noStrike" kern="1200" cap="none" spc="0" normalizeH="0" baseline="0" noProof="0" dirty="0">
                <a:ln>
                  <a:noFill/>
                </a:ln>
                <a:solidFill>
                  <a:srgbClr val="000000"/>
                </a:solidFill>
                <a:effectLst/>
                <a:uLnTx/>
                <a:uFillTx/>
                <a:latin typeface="Frutiger 55 Roman"/>
                <a:ea typeface="+mn-ea"/>
                <a:cs typeface="+mn-cs"/>
              </a:rPr>
              <a:t> </a:t>
            </a:r>
            <a:r>
              <a:rPr kumimoji="0" lang="de-CH" sz="1800" b="0" i="0" u="none" strike="noStrike" kern="1200" cap="none" spc="0" normalizeH="0" baseline="0" noProof="0" dirty="0" err="1">
                <a:ln>
                  <a:noFill/>
                </a:ln>
                <a:solidFill>
                  <a:srgbClr val="000000"/>
                </a:solidFill>
                <a:effectLst/>
                <a:uLnTx/>
                <a:uFillTx/>
                <a:latin typeface="Frutiger 55 Roman"/>
                <a:ea typeface="+mn-ea"/>
                <a:cs typeface="+mn-cs"/>
              </a:rPr>
              <a:t>Didaktikmodul</a:t>
            </a:r>
            <a:r>
              <a:rPr kumimoji="0" lang="de-CH" sz="1800" b="0" i="0" u="none" strike="noStrike" kern="1200" cap="none" spc="0" normalizeH="0" baseline="0" noProof="0" dirty="0">
                <a:ln>
                  <a:noFill/>
                </a:ln>
                <a:solidFill>
                  <a:srgbClr val="000000"/>
                </a:solidFill>
                <a:effectLst/>
                <a:uLnTx/>
                <a:uFillTx/>
                <a:latin typeface="Frutiger 55 Roman"/>
                <a:ea typeface="+mn-ea"/>
                <a:cs typeface="+mn-cs"/>
              </a:rPr>
              <a:t> des AGVS</a:t>
            </a:r>
          </a:p>
        </p:txBody>
      </p:sp>
      <p:sp>
        <p:nvSpPr>
          <p:cNvPr id="4" name="Textfeld 3">
            <a:extLst>
              <a:ext uri="{FF2B5EF4-FFF2-40B4-BE49-F238E27FC236}">
                <a16:creationId xmlns:a16="http://schemas.microsoft.com/office/drawing/2014/main" id="{30E6603E-251B-5DBB-F58F-2A575C563C27}"/>
              </a:ext>
            </a:extLst>
          </p:cNvPr>
          <p:cNvSpPr txBox="1"/>
          <p:nvPr/>
        </p:nvSpPr>
        <p:spPr>
          <a:xfrm>
            <a:off x="815656" y="3851072"/>
            <a:ext cx="10807384" cy="462371"/>
          </a:xfrm>
          <a:prstGeom prst="rect">
            <a:avLst/>
          </a:prstGeom>
          <a:solidFill>
            <a:schemeClr val="accent1">
              <a:lumMod val="20000"/>
              <a:lumOff val="80000"/>
            </a:schemeClr>
          </a:solidFill>
        </p:spPr>
        <p:txBody>
          <a:bodyPr wrap="square" rtlCol="0">
            <a:spAutoFit/>
          </a:bodyPr>
          <a:lstStyle/>
          <a:p>
            <a:pPr marR="0" lvl="0" algn="l" defTabSz="914400" rtl="0" eaLnBrk="1" fontAlgn="auto" latinLnBrk="0" hangingPunct="1">
              <a:lnSpc>
                <a:spcPct val="150000"/>
              </a:lnSpc>
              <a:spcBef>
                <a:spcPts val="1200"/>
              </a:spcBef>
              <a:buClrTx/>
              <a:buSzTx/>
              <a:tabLst/>
              <a:defRPr/>
            </a:pPr>
            <a:r>
              <a:rPr kumimoji="0" lang="de-CH" sz="1800" b="0" i="0" u="none" strike="noStrike" kern="1200" cap="none" spc="0" normalizeH="0" baseline="0" noProof="0" dirty="0">
                <a:ln>
                  <a:noFill/>
                </a:ln>
                <a:solidFill>
                  <a:srgbClr val="000000"/>
                </a:solidFill>
                <a:effectLst/>
                <a:uLnTx/>
                <a:uFillTx/>
                <a:latin typeface="Frutiger 55 Roman"/>
                <a:ea typeface="+mn-ea"/>
                <a:cs typeface="+mn-cs"/>
              </a:rPr>
              <a:t>EFZ eines verwandten Berufes mit mind. 2 Jahren Berufserfahrung und </a:t>
            </a:r>
            <a:r>
              <a:rPr kumimoji="0" lang="de-CH" sz="1800" b="0" i="0" u="none" strike="noStrike" kern="1200" cap="none" spc="0" normalizeH="0" baseline="0" noProof="0" dirty="0" err="1">
                <a:ln>
                  <a:noFill/>
                </a:ln>
                <a:solidFill>
                  <a:srgbClr val="000000"/>
                </a:solidFill>
                <a:effectLst/>
                <a:uLnTx/>
                <a:uFillTx/>
                <a:latin typeface="Frutiger 55 Roman"/>
                <a:ea typeface="+mn-ea"/>
                <a:cs typeface="+mn-cs"/>
              </a:rPr>
              <a:t>Didaktikmodul</a:t>
            </a:r>
            <a:r>
              <a:rPr kumimoji="0" lang="de-CH" sz="1800" b="0" i="0" u="none" strike="noStrike" kern="1200" cap="none" spc="0" normalizeH="0" baseline="0" noProof="0" dirty="0">
                <a:ln>
                  <a:noFill/>
                </a:ln>
                <a:solidFill>
                  <a:srgbClr val="000000"/>
                </a:solidFill>
                <a:effectLst/>
                <a:uLnTx/>
                <a:uFillTx/>
                <a:latin typeface="Frutiger 55 Roman"/>
                <a:ea typeface="+mn-ea"/>
                <a:cs typeface="+mn-cs"/>
              </a:rPr>
              <a:t> des AGVS</a:t>
            </a:r>
          </a:p>
        </p:txBody>
      </p:sp>
    </p:spTree>
    <p:extLst>
      <p:ext uri="{BB962C8B-B14F-4D97-AF65-F5344CB8AC3E}">
        <p14:creationId xmlns:p14="http://schemas.microsoft.com/office/powerpoint/2010/main" val="406682203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3" grpId="0" animBg="1"/>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473B75-33E8-9BFB-E202-634E9C8E5E17}"/>
            </a:ext>
          </a:extLst>
        </p:cNvPr>
        <p:cNvGrpSpPr/>
        <p:nvPr/>
      </p:nvGrpSpPr>
      <p:grpSpPr>
        <a:xfrm>
          <a:off x="0" y="0"/>
          <a:ext cx="0" cy="0"/>
          <a:chOff x="0" y="0"/>
          <a:chExt cx="0" cy="0"/>
        </a:xfrm>
      </p:grpSpPr>
      <p:pic>
        <p:nvPicPr>
          <p:cNvPr id="5122" name="Grafik 1">
            <a:extLst>
              <a:ext uri="{FF2B5EF4-FFF2-40B4-BE49-F238E27FC236}">
                <a16:creationId xmlns:a16="http://schemas.microsoft.com/office/drawing/2014/main" id="{18AB0D65-D193-E357-CE55-AFB8E75DE1E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48800" y="692151"/>
            <a:ext cx="1998663" cy="586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feld 1">
            <a:extLst>
              <a:ext uri="{FF2B5EF4-FFF2-40B4-BE49-F238E27FC236}">
                <a16:creationId xmlns:a16="http://schemas.microsoft.com/office/drawing/2014/main" id="{4D846BD1-4955-D7B6-B88C-F8C89D315764}"/>
              </a:ext>
            </a:extLst>
          </p:cNvPr>
          <p:cNvSpPr txBox="1"/>
          <p:nvPr/>
        </p:nvSpPr>
        <p:spPr>
          <a:xfrm>
            <a:off x="744537" y="1278955"/>
            <a:ext cx="7416824" cy="707886"/>
          </a:xfrm>
          <a:prstGeom prst="rect">
            <a:avLst/>
          </a:prstGeom>
          <a:noFill/>
        </p:spPr>
        <p:txBody>
          <a:bodyPr wrap="square" rtlCol="0">
            <a:spAutoFit/>
          </a:bodyPr>
          <a:lstStyle/>
          <a:p>
            <a:r>
              <a:rPr lang="de-CH" sz="2000" b="1" dirty="0"/>
              <a:t>Ausbildungshilfsmittel</a:t>
            </a:r>
          </a:p>
          <a:p>
            <a:r>
              <a:rPr lang="de-CH" sz="2000" b="1" dirty="0">
                <a:solidFill>
                  <a:srgbClr val="FF0000"/>
                </a:solidFill>
              </a:rPr>
              <a:t>neue BIVO ab 1.1.2026</a:t>
            </a:r>
          </a:p>
        </p:txBody>
      </p:sp>
      <p:sp>
        <p:nvSpPr>
          <p:cNvPr id="5" name="Textfeld 4">
            <a:extLst>
              <a:ext uri="{FF2B5EF4-FFF2-40B4-BE49-F238E27FC236}">
                <a16:creationId xmlns:a16="http://schemas.microsoft.com/office/drawing/2014/main" id="{3C15B469-41FD-ED4C-9CE2-9E283BE36018}"/>
              </a:ext>
            </a:extLst>
          </p:cNvPr>
          <p:cNvSpPr txBox="1"/>
          <p:nvPr/>
        </p:nvSpPr>
        <p:spPr>
          <a:xfrm>
            <a:off x="853440" y="2235200"/>
            <a:ext cx="10231120" cy="2369880"/>
          </a:xfrm>
          <a:prstGeom prst="rect">
            <a:avLst/>
          </a:prstGeom>
          <a:noFill/>
        </p:spPr>
        <p:txBody>
          <a:bodyPr wrap="square" rtlCol="0">
            <a:spAutoFit/>
          </a:bodyPr>
          <a:lstStyle/>
          <a:p>
            <a:pPr marL="285750" indent="-285750">
              <a:spcAft>
                <a:spcPts val="1200"/>
              </a:spcAft>
              <a:buFont typeface="Arial" panose="020B0604020202020204" pitchFamily="34" charset="0"/>
              <a:buChar char="•"/>
            </a:pPr>
            <a:r>
              <a:rPr lang="de-CH" dirty="0"/>
              <a:t>Betriebliches Ausbildungsprogramm</a:t>
            </a:r>
          </a:p>
          <a:p>
            <a:pPr marL="285750" indent="-285750">
              <a:spcAft>
                <a:spcPts val="1200"/>
              </a:spcAft>
              <a:buFont typeface="Arial" panose="020B0604020202020204" pitchFamily="34" charset="0"/>
              <a:buChar char="•"/>
            </a:pPr>
            <a:r>
              <a:rPr lang="de-CH" dirty="0"/>
              <a:t>Bildungsberichte</a:t>
            </a:r>
          </a:p>
          <a:p>
            <a:pPr marL="285750" indent="-285750">
              <a:spcAft>
                <a:spcPts val="1200"/>
              </a:spcAft>
              <a:buFont typeface="Arial" panose="020B0604020202020204" pitchFamily="34" charset="0"/>
              <a:buChar char="•"/>
            </a:pPr>
            <a:r>
              <a:rPr lang="de-CH" dirty="0"/>
              <a:t>Lerndokumentation</a:t>
            </a:r>
          </a:p>
          <a:p>
            <a:pPr marL="285750" indent="-285750">
              <a:spcAft>
                <a:spcPts val="1200"/>
              </a:spcAft>
              <a:buFont typeface="Arial" panose="020B0604020202020204" pitchFamily="34" charset="0"/>
              <a:buChar char="•"/>
            </a:pPr>
            <a:r>
              <a:rPr lang="de-CH" dirty="0"/>
              <a:t>Lernplattform </a:t>
            </a:r>
            <a:r>
              <a:rPr lang="de-CH" dirty="0" err="1"/>
              <a:t>Isyflow</a:t>
            </a:r>
            <a:r>
              <a:rPr lang="de-CH" dirty="0"/>
              <a:t> (</a:t>
            </a:r>
            <a:r>
              <a:rPr lang="de-CH" dirty="0" err="1"/>
              <a:t>Sephir</a:t>
            </a:r>
            <a:r>
              <a:rPr lang="de-CH" dirty="0"/>
              <a:t> wird abgelöst)</a:t>
            </a:r>
          </a:p>
          <a:p>
            <a:pPr marL="285750" indent="-285750">
              <a:buFont typeface="Arial" panose="020B0604020202020204" pitchFamily="34" charset="0"/>
              <a:buChar char="•"/>
            </a:pPr>
            <a:endParaRPr lang="de-CH" dirty="0"/>
          </a:p>
          <a:p>
            <a:pPr marL="285750" indent="-285750">
              <a:buFont typeface="Arial" panose="020B0604020202020204" pitchFamily="34" charset="0"/>
              <a:buChar char="•"/>
            </a:pPr>
            <a:endParaRPr lang="de-CH" dirty="0"/>
          </a:p>
        </p:txBody>
      </p:sp>
    </p:spTree>
    <p:extLst>
      <p:ext uri="{BB962C8B-B14F-4D97-AF65-F5344CB8AC3E}">
        <p14:creationId xmlns:p14="http://schemas.microsoft.com/office/powerpoint/2010/main" val="2856651073"/>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Grafik 1">
            <a:extLst>
              <a:ext uri="{FF2B5EF4-FFF2-40B4-BE49-F238E27FC236}">
                <a16:creationId xmlns:a16="http://schemas.microsoft.com/office/drawing/2014/main" id="{7C362E38-ABB9-C73F-9792-23CC8D9B5043}"/>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448800" y="692151"/>
            <a:ext cx="1998663" cy="586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Box 3">
            <a:extLst>
              <a:ext uri="{FF2B5EF4-FFF2-40B4-BE49-F238E27FC236}">
                <a16:creationId xmlns:a16="http://schemas.microsoft.com/office/drawing/2014/main" id="{CF13AE59-124A-E682-4826-D18E172DD7F8}"/>
              </a:ext>
            </a:extLst>
          </p:cNvPr>
          <p:cNvSpPr txBox="1">
            <a:spLocks noChangeArrowheads="1"/>
          </p:cNvSpPr>
          <p:nvPr/>
        </p:nvSpPr>
        <p:spPr bwMode="auto">
          <a:xfrm>
            <a:off x="3118262" y="2250207"/>
            <a:ext cx="5955476" cy="19620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har char="•"/>
              <a:tabLst>
                <a:tab pos="863600" algn="l"/>
              </a:tabLst>
              <a:defRPr b="1">
                <a:solidFill>
                  <a:schemeClr val="tx1"/>
                </a:solidFill>
                <a:latin typeface="Frutiger 55 Roman" pitchFamily="34" charset="0"/>
              </a:defRPr>
            </a:lvl1pPr>
            <a:lvl2pPr marL="742950" indent="-285750">
              <a:spcBef>
                <a:spcPct val="20000"/>
              </a:spcBef>
              <a:buChar char="•"/>
              <a:tabLst>
                <a:tab pos="863600" algn="l"/>
              </a:tabLst>
              <a:defRPr>
                <a:solidFill>
                  <a:schemeClr val="tx1"/>
                </a:solidFill>
                <a:latin typeface="Frutiger 55 Roman" pitchFamily="34" charset="0"/>
              </a:defRPr>
            </a:lvl2pPr>
            <a:lvl3pPr marL="1143000" indent="-228600">
              <a:spcBef>
                <a:spcPct val="20000"/>
              </a:spcBef>
              <a:buChar char="•"/>
              <a:tabLst>
                <a:tab pos="863600" algn="l"/>
              </a:tabLst>
              <a:defRPr sz="1600">
                <a:solidFill>
                  <a:schemeClr val="tx1"/>
                </a:solidFill>
                <a:latin typeface="Frutiger 55 Roman" pitchFamily="34" charset="0"/>
              </a:defRPr>
            </a:lvl3pPr>
            <a:lvl4pPr marL="1600200" indent="-228600">
              <a:spcBef>
                <a:spcPct val="20000"/>
              </a:spcBef>
              <a:buChar char="–"/>
              <a:tabLst>
                <a:tab pos="863600" algn="l"/>
              </a:tabLst>
              <a:defRPr sz="1400">
                <a:solidFill>
                  <a:schemeClr val="tx1"/>
                </a:solidFill>
                <a:latin typeface="Frutiger 55 Roman" pitchFamily="34" charset="0"/>
              </a:defRPr>
            </a:lvl4pPr>
            <a:lvl5pPr marL="2057400" indent="-228600">
              <a:spcBef>
                <a:spcPct val="20000"/>
              </a:spcBef>
              <a:buChar char="»"/>
              <a:tabLst>
                <a:tab pos="863600" algn="l"/>
              </a:tabLst>
              <a:defRPr sz="1200">
                <a:solidFill>
                  <a:schemeClr val="tx1"/>
                </a:solidFill>
                <a:latin typeface="Frutiger 55 Roman" pitchFamily="34" charset="0"/>
              </a:defRPr>
            </a:lvl5pPr>
            <a:lvl6pPr marL="2514600" indent="-228600" eaLnBrk="0" fontAlgn="base" hangingPunct="0">
              <a:spcBef>
                <a:spcPct val="20000"/>
              </a:spcBef>
              <a:spcAft>
                <a:spcPct val="0"/>
              </a:spcAft>
              <a:buChar char="»"/>
              <a:tabLst>
                <a:tab pos="863600" algn="l"/>
              </a:tabLst>
              <a:defRPr sz="1200">
                <a:solidFill>
                  <a:schemeClr val="tx1"/>
                </a:solidFill>
                <a:latin typeface="Frutiger 55 Roman" pitchFamily="34" charset="0"/>
              </a:defRPr>
            </a:lvl6pPr>
            <a:lvl7pPr marL="2971800" indent="-228600" eaLnBrk="0" fontAlgn="base" hangingPunct="0">
              <a:spcBef>
                <a:spcPct val="20000"/>
              </a:spcBef>
              <a:spcAft>
                <a:spcPct val="0"/>
              </a:spcAft>
              <a:buChar char="»"/>
              <a:tabLst>
                <a:tab pos="863600" algn="l"/>
              </a:tabLst>
              <a:defRPr sz="1200">
                <a:solidFill>
                  <a:schemeClr val="tx1"/>
                </a:solidFill>
                <a:latin typeface="Frutiger 55 Roman" pitchFamily="34" charset="0"/>
              </a:defRPr>
            </a:lvl7pPr>
            <a:lvl8pPr marL="3429000" indent="-228600" eaLnBrk="0" fontAlgn="base" hangingPunct="0">
              <a:spcBef>
                <a:spcPct val="20000"/>
              </a:spcBef>
              <a:spcAft>
                <a:spcPct val="0"/>
              </a:spcAft>
              <a:buChar char="»"/>
              <a:tabLst>
                <a:tab pos="863600" algn="l"/>
              </a:tabLst>
              <a:defRPr sz="1200">
                <a:solidFill>
                  <a:schemeClr val="tx1"/>
                </a:solidFill>
                <a:latin typeface="Frutiger 55 Roman" pitchFamily="34" charset="0"/>
              </a:defRPr>
            </a:lvl8pPr>
            <a:lvl9pPr marL="3886200" indent="-228600" eaLnBrk="0" fontAlgn="base" hangingPunct="0">
              <a:spcBef>
                <a:spcPct val="20000"/>
              </a:spcBef>
              <a:spcAft>
                <a:spcPct val="0"/>
              </a:spcAft>
              <a:buChar char="»"/>
              <a:tabLst>
                <a:tab pos="863600" algn="l"/>
              </a:tabLst>
              <a:defRPr sz="1200">
                <a:solidFill>
                  <a:schemeClr val="tx1"/>
                </a:solidFill>
                <a:latin typeface="Frutiger 55 Roman" pitchFamily="34" charset="0"/>
              </a:defRPr>
            </a:lvl9pPr>
          </a:lstStyle>
          <a:p>
            <a:pPr defTabSz="685800" eaLnBrk="0" hangingPunct="0">
              <a:spcBef>
                <a:spcPct val="0"/>
              </a:spcBef>
              <a:buFontTx/>
              <a:buNone/>
              <a:tabLst>
                <a:tab pos="647700" algn="l"/>
              </a:tabLst>
            </a:pPr>
            <a:r>
              <a:rPr lang="de-DE" altLang="de-DE" sz="4050" i="1" dirty="0">
                <a:solidFill>
                  <a:srgbClr val="339933"/>
                </a:solidFill>
                <a:latin typeface="Frutiger LT Com 55 Roman" panose="020B0503030504020204" pitchFamily="34" charset="0"/>
                <a:cs typeface="Arial" panose="020B0604020202020204" pitchFamily="34" charset="0"/>
              </a:rPr>
              <a:t>Herzlichen Dank für </a:t>
            </a:r>
          </a:p>
          <a:p>
            <a:pPr defTabSz="685800" eaLnBrk="0" hangingPunct="0">
              <a:spcBef>
                <a:spcPct val="0"/>
              </a:spcBef>
              <a:buFontTx/>
              <a:buNone/>
              <a:tabLst>
                <a:tab pos="647700" algn="l"/>
              </a:tabLst>
            </a:pPr>
            <a:r>
              <a:rPr lang="de-DE" altLang="de-DE" sz="4050" i="1" dirty="0">
                <a:solidFill>
                  <a:srgbClr val="339933"/>
                </a:solidFill>
                <a:latin typeface="Frutiger LT Com 55 Roman" panose="020B0503030504020204" pitchFamily="34" charset="0"/>
                <a:cs typeface="Arial" panose="020B0604020202020204" pitchFamily="34" charset="0"/>
              </a:rPr>
              <a:t>Ihr Engagement </a:t>
            </a:r>
          </a:p>
          <a:p>
            <a:pPr defTabSz="685800" eaLnBrk="0" hangingPunct="0">
              <a:spcBef>
                <a:spcPct val="0"/>
              </a:spcBef>
              <a:buFontTx/>
              <a:buNone/>
              <a:tabLst>
                <a:tab pos="647700" algn="l"/>
              </a:tabLst>
            </a:pPr>
            <a:r>
              <a:rPr lang="de-DE" altLang="de-DE" sz="4050" i="1" dirty="0">
                <a:solidFill>
                  <a:srgbClr val="339933"/>
                </a:solidFill>
                <a:latin typeface="Frutiger LT Com 55 Roman" panose="020B0503030504020204" pitchFamily="34" charset="0"/>
                <a:cs typeface="Arial" panose="020B0604020202020204" pitchFamily="34" charset="0"/>
              </a:rPr>
              <a:t>in der Berufsbildung!</a:t>
            </a:r>
          </a:p>
        </p:txBody>
      </p:sp>
    </p:spTree>
    <p:extLst>
      <p:ext uri="{BB962C8B-B14F-4D97-AF65-F5344CB8AC3E}">
        <p14:creationId xmlns:p14="http://schemas.microsoft.com/office/powerpoint/2010/main" val="421988126"/>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B67735-F3CA-EF0E-C217-A607415FCAFD}"/>
            </a:ext>
          </a:extLst>
        </p:cNvPr>
        <p:cNvGrpSpPr/>
        <p:nvPr/>
      </p:nvGrpSpPr>
      <p:grpSpPr>
        <a:xfrm>
          <a:off x="0" y="0"/>
          <a:ext cx="0" cy="0"/>
          <a:chOff x="0" y="0"/>
          <a:chExt cx="0" cy="0"/>
        </a:xfrm>
      </p:grpSpPr>
      <p:sp>
        <p:nvSpPr>
          <p:cNvPr id="2" name="Textfeld 1">
            <a:extLst>
              <a:ext uri="{FF2B5EF4-FFF2-40B4-BE49-F238E27FC236}">
                <a16:creationId xmlns:a16="http://schemas.microsoft.com/office/drawing/2014/main" id="{121E2E83-9CE8-9455-F917-42BF7509416C}"/>
              </a:ext>
            </a:extLst>
          </p:cNvPr>
          <p:cNvSpPr txBox="1"/>
          <p:nvPr/>
        </p:nvSpPr>
        <p:spPr>
          <a:xfrm>
            <a:off x="9229725" y="76200"/>
            <a:ext cx="2619375" cy="828675"/>
          </a:xfrm>
          <a:prstGeom prst="rect">
            <a:avLst/>
          </a:prstGeom>
          <a:solidFill>
            <a:schemeClr val="tx1"/>
          </a:solidFill>
        </p:spPr>
        <p:txBody>
          <a:bodyPr wrap="square" rtlCol="0">
            <a:spAutoFit/>
          </a:bodyPr>
          <a:lstStyle/>
          <a:p>
            <a:endParaRPr lang="de-CH" dirty="0"/>
          </a:p>
        </p:txBody>
      </p:sp>
      <p:pic>
        <p:nvPicPr>
          <p:cNvPr id="3" name="Grafik 2">
            <a:extLst>
              <a:ext uri="{FF2B5EF4-FFF2-40B4-BE49-F238E27FC236}">
                <a16:creationId xmlns:a16="http://schemas.microsoft.com/office/drawing/2014/main" id="{B68239F2-B9D6-4D9D-9FB6-76CC29969AD7}"/>
              </a:ext>
            </a:extLst>
          </p:cNvPr>
          <p:cNvPicPr>
            <a:picLocks noChangeAspect="1"/>
          </p:cNvPicPr>
          <p:nvPr/>
        </p:nvPicPr>
        <p:blipFill>
          <a:blip r:embed="rId2"/>
          <a:stretch>
            <a:fillRect/>
          </a:stretch>
        </p:blipFill>
        <p:spPr>
          <a:xfrm>
            <a:off x="0" y="-1"/>
            <a:ext cx="12192000" cy="6858001"/>
          </a:xfrm>
          <a:prstGeom prst="rect">
            <a:avLst/>
          </a:prstGeom>
        </p:spPr>
      </p:pic>
    </p:spTree>
    <p:extLst>
      <p:ext uri="{BB962C8B-B14F-4D97-AF65-F5344CB8AC3E}">
        <p14:creationId xmlns:p14="http://schemas.microsoft.com/office/powerpoint/2010/main" val="651761800"/>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32495C8A-28CA-475F-8015-17919BCDDC2B}"/>
              </a:ext>
            </a:extLst>
          </p:cNvPr>
          <p:cNvSpPr>
            <a:spLocks noGrp="1"/>
          </p:cNvSpPr>
          <p:nvPr>
            <p:ph type="body" idx="10"/>
          </p:nvPr>
        </p:nvSpPr>
        <p:spPr/>
        <p:txBody>
          <a:bodyPr/>
          <a:lstStyle/>
          <a:p>
            <a:r>
              <a:rPr lang="de-CH" dirty="0"/>
              <a:t>Gewerblich Industrielle Berufsschule Solothurn</a:t>
            </a:r>
          </a:p>
        </p:txBody>
      </p:sp>
      <p:sp>
        <p:nvSpPr>
          <p:cNvPr id="4" name="Textfeld 3">
            <a:extLst>
              <a:ext uri="{FF2B5EF4-FFF2-40B4-BE49-F238E27FC236}">
                <a16:creationId xmlns:a16="http://schemas.microsoft.com/office/drawing/2014/main" id="{598CD7D1-0126-45FF-9196-F0051A9C5391}"/>
              </a:ext>
            </a:extLst>
          </p:cNvPr>
          <p:cNvSpPr txBox="1"/>
          <p:nvPr/>
        </p:nvSpPr>
        <p:spPr>
          <a:xfrm>
            <a:off x="1144988" y="2727297"/>
            <a:ext cx="9199659" cy="523220"/>
          </a:xfrm>
          <a:prstGeom prst="rect">
            <a:avLst/>
          </a:prstGeom>
          <a:noFill/>
        </p:spPr>
        <p:txBody>
          <a:bodyPr wrap="square" rtlCol="0">
            <a:spAutoFit/>
          </a:bodyPr>
          <a:lstStyle/>
          <a:p>
            <a:r>
              <a:rPr lang="de-CH" sz="2800" dirty="0"/>
              <a:t>Urs Wartenweiler, Fachlehrer GIBS</a:t>
            </a:r>
          </a:p>
        </p:txBody>
      </p:sp>
    </p:spTree>
    <p:extLst>
      <p:ext uri="{BB962C8B-B14F-4D97-AF65-F5344CB8AC3E}">
        <p14:creationId xmlns:p14="http://schemas.microsoft.com/office/powerpoint/2010/main" val="7066668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85C68E5A-2DAA-02C8-D7FF-2F6FDE51939F}"/>
              </a:ext>
            </a:extLst>
          </p:cNvPr>
          <p:cNvSpPr>
            <a:spLocks noGrp="1"/>
          </p:cNvSpPr>
          <p:nvPr>
            <p:ph type="title"/>
          </p:nvPr>
        </p:nvSpPr>
        <p:spPr/>
        <p:txBody>
          <a:bodyPr/>
          <a:lstStyle/>
          <a:p>
            <a:r>
              <a:rPr lang="de-DE" sz="3200" i="0" dirty="0"/>
              <a:t>Informationen der GIBS Solothurn</a:t>
            </a:r>
          </a:p>
        </p:txBody>
      </p:sp>
    </p:spTree>
    <p:extLst>
      <p:ext uri="{BB962C8B-B14F-4D97-AF65-F5344CB8AC3E}">
        <p14:creationId xmlns:p14="http://schemas.microsoft.com/office/powerpoint/2010/main" val="33137081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nhaltsplatzhalter 3">
            <a:extLst>
              <a:ext uri="{FF2B5EF4-FFF2-40B4-BE49-F238E27FC236}">
                <a16:creationId xmlns:a16="http://schemas.microsoft.com/office/drawing/2014/main" id="{900FC553-1A33-D85E-4099-41824A9B8497}"/>
              </a:ext>
            </a:extLst>
          </p:cNvPr>
          <p:cNvSpPr>
            <a:spLocks noGrp="1"/>
          </p:cNvSpPr>
          <p:nvPr>
            <p:ph idx="1"/>
          </p:nvPr>
        </p:nvSpPr>
        <p:spPr>
          <a:xfrm>
            <a:off x="2051999" y="2232000"/>
            <a:ext cx="8044107" cy="3600000"/>
          </a:xfrm>
        </p:spPr>
        <p:txBody>
          <a:bodyPr>
            <a:normAutofit/>
          </a:bodyPr>
          <a:lstStyle/>
          <a:p>
            <a:pPr marL="285750" indent="-285750">
              <a:buFontTx/>
              <a:buChar char="-"/>
            </a:pPr>
            <a:r>
              <a:rPr lang="de-DE" sz="2400" dirty="0" err="1"/>
              <a:t>Klassengrösse</a:t>
            </a:r>
            <a:r>
              <a:rPr lang="de-DE" sz="2400" dirty="0"/>
              <a:t>, -trennung, -zusammenlegung</a:t>
            </a:r>
          </a:p>
          <a:p>
            <a:endParaRPr lang="de-DE" sz="2400" dirty="0"/>
          </a:p>
          <a:p>
            <a:pPr marL="285750" indent="-285750">
              <a:buFontTx/>
              <a:buChar char="-"/>
            </a:pPr>
            <a:r>
              <a:rPr lang="de-DE" sz="2400" dirty="0"/>
              <a:t>Änderungen </a:t>
            </a:r>
            <a:r>
              <a:rPr lang="de-DE" sz="2400" dirty="0" err="1"/>
              <a:t>kaschuso</a:t>
            </a:r>
            <a:endParaRPr lang="de-CH" sz="2400" dirty="0"/>
          </a:p>
        </p:txBody>
      </p:sp>
      <p:sp>
        <p:nvSpPr>
          <p:cNvPr id="8" name="Titel 5">
            <a:extLst>
              <a:ext uri="{FF2B5EF4-FFF2-40B4-BE49-F238E27FC236}">
                <a16:creationId xmlns:a16="http://schemas.microsoft.com/office/drawing/2014/main" id="{54B5E964-D25F-8A55-7BEF-B8B1701F4CE5}"/>
              </a:ext>
            </a:extLst>
          </p:cNvPr>
          <p:cNvSpPr>
            <a:spLocks noGrp="1"/>
          </p:cNvSpPr>
          <p:nvPr>
            <p:ph type="title"/>
          </p:nvPr>
        </p:nvSpPr>
        <p:spPr>
          <a:xfrm>
            <a:off x="1364850" y="540428"/>
            <a:ext cx="7803688" cy="900000"/>
          </a:xfrm>
        </p:spPr>
        <p:txBody>
          <a:bodyPr/>
          <a:lstStyle/>
          <a:p>
            <a:r>
              <a:rPr lang="de-DE" sz="3200" i="0" dirty="0"/>
              <a:t>Informationen der GIBS Solothurn</a:t>
            </a:r>
          </a:p>
        </p:txBody>
      </p:sp>
    </p:spTree>
    <p:extLst>
      <p:ext uri="{BB962C8B-B14F-4D97-AF65-F5344CB8AC3E}">
        <p14:creationId xmlns:p14="http://schemas.microsoft.com/office/powerpoint/2010/main" val="11201430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49BFEA-EA0B-2E3E-B06F-D54E7FAC7DC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4735307-CD09-E9AA-84BE-762CD93C89AF}"/>
              </a:ext>
            </a:extLst>
          </p:cNvPr>
          <p:cNvSpPr>
            <a:spLocks noGrp="1"/>
          </p:cNvSpPr>
          <p:nvPr>
            <p:ph type="title"/>
          </p:nvPr>
        </p:nvSpPr>
        <p:spPr>
          <a:xfrm>
            <a:off x="1364850" y="540428"/>
            <a:ext cx="9805913" cy="900000"/>
          </a:xfrm>
        </p:spPr>
        <p:txBody>
          <a:bodyPr/>
          <a:lstStyle/>
          <a:p>
            <a:r>
              <a:rPr lang="de-DE" sz="3200" dirty="0" err="1"/>
              <a:t>Klassengrösse</a:t>
            </a:r>
            <a:r>
              <a:rPr lang="de-DE" sz="3200" dirty="0"/>
              <a:t>, -trennung, -zusammenlegung</a:t>
            </a:r>
            <a:endParaRPr lang="de-CH" sz="3200" dirty="0"/>
          </a:p>
        </p:txBody>
      </p:sp>
      <p:sp>
        <p:nvSpPr>
          <p:cNvPr id="3" name="Inhaltsplatzhalter 2">
            <a:extLst>
              <a:ext uri="{FF2B5EF4-FFF2-40B4-BE49-F238E27FC236}">
                <a16:creationId xmlns:a16="http://schemas.microsoft.com/office/drawing/2014/main" id="{2DF71430-C123-4788-CBA7-B6C68C41E2BC}"/>
              </a:ext>
            </a:extLst>
          </p:cNvPr>
          <p:cNvSpPr>
            <a:spLocks noGrp="1"/>
          </p:cNvSpPr>
          <p:nvPr>
            <p:ph idx="1"/>
          </p:nvPr>
        </p:nvSpPr>
        <p:spPr>
          <a:xfrm>
            <a:off x="1364849" y="1902539"/>
            <a:ext cx="8319781" cy="3927989"/>
          </a:xfrm>
        </p:spPr>
        <p:txBody>
          <a:bodyPr>
            <a:normAutofit/>
          </a:bodyPr>
          <a:lstStyle/>
          <a:p>
            <a:r>
              <a:rPr lang="de-DE" sz="1800" dirty="0"/>
              <a:t>Vorgabe:	- </a:t>
            </a:r>
            <a:r>
              <a:rPr lang="de-DE" sz="1800" dirty="0" err="1"/>
              <a:t>Klassengrösse</a:t>
            </a:r>
            <a:r>
              <a:rPr lang="de-DE" sz="1800" dirty="0"/>
              <a:t> EBA bis 14 Lernende</a:t>
            </a:r>
          </a:p>
          <a:p>
            <a:r>
              <a:rPr lang="de-DE" sz="1800" dirty="0"/>
              <a:t>		- </a:t>
            </a:r>
            <a:r>
              <a:rPr lang="de-DE" sz="1800" dirty="0" err="1"/>
              <a:t>Klassengrösse</a:t>
            </a:r>
            <a:r>
              <a:rPr lang="de-DE" sz="1800" dirty="0"/>
              <a:t> EFZ bis 26 Lernende</a:t>
            </a:r>
          </a:p>
          <a:p>
            <a:r>
              <a:rPr lang="de-DE" sz="1800" dirty="0"/>
              <a:t>		- Stundenplan des nächsten Schuljahres muss bis Ende 		  Juni erstellt sein.</a:t>
            </a:r>
          </a:p>
          <a:p>
            <a:r>
              <a:rPr lang="de-DE" sz="1800" dirty="0"/>
              <a:t>		- Anmeldungen von neuen Lernenden können bis 			  September erfolgen.</a:t>
            </a:r>
          </a:p>
          <a:p>
            <a:endParaRPr lang="de-CH" sz="1800" dirty="0"/>
          </a:p>
        </p:txBody>
      </p:sp>
    </p:spTree>
    <p:extLst>
      <p:ext uri="{BB962C8B-B14F-4D97-AF65-F5344CB8AC3E}">
        <p14:creationId xmlns:p14="http://schemas.microsoft.com/office/powerpoint/2010/main" val="42018997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22960-EFC5-527D-9B2F-1FE0AAC3687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6AD471E-19A3-2533-CB81-71BDD0ED7FD7}"/>
              </a:ext>
            </a:extLst>
          </p:cNvPr>
          <p:cNvSpPr>
            <a:spLocks noGrp="1"/>
          </p:cNvSpPr>
          <p:nvPr>
            <p:ph type="title"/>
          </p:nvPr>
        </p:nvSpPr>
        <p:spPr>
          <a:xfrm>
            <a:off x="1364850" y="540428"/>
            <a:ext cx="9805913" cy="900000"/>
          </a:xfrm>
        </p:spPr>
        <p:txBody>
          <a:bodyPr/>
          <a:lstStyle/>
          <a:p>
            <a:r>
              <a:rPr lang="de-DE" sz="3200" dirty="0" err="1"/>
              <a:t>Klassengrösse</a:t>
            </a:r>
            <a:r>
              <a:rPr lang="de-DE" sz="3200" dirty="0"/>
              <a:t>, -trennung, -zusammenlegung</a:t>
            </a:r>
            <a:endParaRPr lang="de-CH" sz="3200" dirty="0"/>
          </a:p>
        </p:txBody>
      </p:sp>
      <p:sp>
        <p:nvSpPr>
          <p:cNvPr id="3" name="Inhaltsplatzhalter 2">
            <a:extLst>
              <a:ext uri="{FF2B5EF4-FFF2-40B4-BE49-F238E27FC236}">
                <a16:creationId xmlns:a16="http://schemas.microsoft.com/office/drawing/2014/main" id="{348FFF05-A977-72E3-44EF-043855F99B31}"/>
              </a:ext>
            </a:extLst>
          </p:cNvPr>
          <p:cNvSpPr>
            <a:spLocks noGrp="1"/>
          </p:cNvSpPr>
          <p:nvPr>
            <p:ph idx="1"/>
          </p:nvPr>
        </p:nvSpPr>
        <p:spPr>
          <a:xfrm>
            <a:off x="1364849" y="1902539"/>
            <a:ext cx="8319781" cy="3927989"/>
          </a:xfrm>
        </p:spPr>
        <p:txBody>
          <a:bodyPr>
            <a:normAutofit/>
          </a:bodyPr>
          <a:lstStyle/>
          <a:p>
            <a:r>
              <a:rPr lang="de-DE" sz="1800" dirty="0"/>
              <a:t>Situation 1. Juli 2025:</a:t>
            </a:r>
          </a:p>
          <a:p>
            <a:r>
              <a:rPr lang="de-DE" sz="1800" dirty="0"/>
              <a:t>	44 neue Lehrverträge</a:t>
            </a:r>
          </a:p>
          <a:p>
            <a:r>
              <a:rPr lang="de-DE" sz="1800" dirty="0"/>
              <a:t>Situation 19. August 2025:</a:t>
            </a:r>
          </a:p>
          <a:p>
            <a:r>
              <a:rPr lang="de-DE" sz="1800" dirty="0"/>
              <a:t>	61 neue Lehrverträge</a:t>
            </a:r>
          </a:p>
          <a:p>
            <a:endParaRPr lang="de-DE" sz="1800" dirty="0"/>
          </a:p>
          <a:p>
            <a:r>
              <a:rPr lang="de-DE" sz="1800" dirty="0"/>
              <a:t>Folge:	kurzfristig zwei zusätzliche Klassen (14 Lektionen BK, 	  	6 Lektionen ABU, 2 Lektionen Sport)</a:t>
            </a:r>
          </a:p>
          <a:p>
            <a:r>
              <a:rPr lang="de-DE" sz="1800" dirty="0"/>
              <a:t>	Bei Vertragsauflösungen können die Klassen </a:t>
            </a:r>
            <a:r>
              <a:rPr lang="de-DE" sz="1800"/>
              <a:t>wieder 	zusammengelegt werden.</a:t>
            </a:r>
            <a:endParaRPr lang="de-DE" sz="1800" dirty="0"/>
          </a:p>
          <a:p>
            <a:endParaRPr lang="de-DE" sz="1800" dirty="0"/>
          </a:p>
          <a:p>
            <a:endParaRPr lang="de-DE" sz="1800" dirty="0"/>
          </a:p>
          <a:p>
            <a:endParaRPr lang="de-CH" sz="1800" dirty="0"/>
          </a:p>
        </p:txBody>
      </p:sp>
    </p:spTree>
    <p:extLst>
      <p:ext uri="{BB962C8B-B14F-4D97-AF65-F5344CB8AC3E}">
        <p14:creationId xmlns:p14="http://schemas.microsoft.com/office/powerpoint/2010/main" val="39949222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AE51A4-2F8F-31D0-E608-1AEA4B8147B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907CEAE-7493-7435-6BAA-9CD4B7743157}"/>
              </a:ext>
            </a:extLst>
          </p:cNvPr>
          <p:cNvSpPr>
            <a:spLocks noGrp="1"/>
          </p:cNvSpPr>
          <p:nvPr>
            <p:ph type="title"/>
          </p:nvPr>
        </p:nvSpPr>
        <p:spPr>
          <a:xfrm>
            <a:off x="1364850" y="540428"/>
            <a:ext cx="9805913" cy="900000"/>
          </a:xfrm>
        </p:spPr>
        <p:txBody>
          <a:bodyPr/>
          <a:lstStyle/>
          <a:p>
            <a:r>
              <a:rPr lang="de-DE" sz="3200" dirty="0"/>
              <a:t>Änderungen </a:t>
            </a:r>
            <a:r>
              <a:rPr lang="de-DE" sz="3200" dirty="0" err="1"/>
              <a:t>kaschuso</a:t>
            </a:r>
            <a:endParaRPr lang="de-CH" sz="3200" dirty="0"/>
          </a:p>
        </p:txBody>
      </p:sp>
      <p:sp>
        <p:nvSpPr>
          <p:cNvPr id="3" name="Inhaltsplatzhalter 2">
            <a:extLst>
              <a:ext uri="{FF2B5EF4-FFF2-40B4-BE49-F238E27FC236}">
                <a16:creationId xmlns:a16="http://schemas.microsoft.com/office/drawing/2014/main" id="{E029705B-A8FC-07BD-DDAE-6F4277F85D57}"/>
              </a:ext>
            </a:extLst>
          </p:cNvPr>
          <p:cNvSpPr>
            <a:spLocks noGrp="1"/>
          </p:cNvSpPr>
          <p:nvPr>
            <p:ph idx="1"/>
          </p:nvPr>
        </p:nvSpPr>
        <p:spPr>
          <a:xfrm>
            <a:off x="1364849" y="1902539"/>
            <a:ext cx="8319781" cy="3927989"/>
          </a:xfrm>
        </p:spPr>
        <p:txBody>
          <a:bodyPr>
            <a:normAutofit/>
          </a:bodyPr>
          <a:lstStyle/>
          <a:p>
            <a:pPr marL="285750" indent="-285750">
              <a:buFontTx/>
              <a:buChar char="-"/>
            </a:pPr>
            <a:r>
              <a:rPr lang="de-DE" sz="1800" dirty="0"/>
              <a:t>Lernende können eine Absenz </a:t>
            </a:r>
            <a:r>
              <a:rPr lang="de-DE" sz="1800"/>
              <a:t>vor Unterrichtsbeginn selber </a:t>
            </a:r>
            <a:r>
              <a:rPr lang="de-DE" sz="1800" dirty="0"/>
              <a:t>im </a:t>
            </a:r>
            <a:r>
              <a:rPr lang="de-DE" sz="1800" dirty="0" err="1"/>
              <a:t>kaschuso</a:t>
            </a:r>
            <a:r>
              <a:rPr lang="de-DE" sz="1800" dirty="0"/>
              <a:t> eintragen und entschuldigen.</a:t>
            </a:r>
          </a:p>
          <a:p>
            <a:pPr marL="285750" indent="-285750">
              <a:buFontTx/>
              <a:buChar char="-"/>
            </a:pPr>
            <a:r>
              <a:rPr lang="de-DE" sz="1800" dirty="0"/>
              <a:t>Lehrbetrieb wird automatisch per Mail benachrichtigt.</a:t>
            </a:r>
          </a:p>
          <a:p>
            <a:pPr marL="285750" indent="-285750">
              <a:buFontTx/>
              <a:buChar char="-"/>
            </a:pPr>
            <a:r>
              <a:rPr lang="de-DE" sz="1800" dirty="0"/>
              <a:t>Weitere Änderungen sind in Planung (</a:t>
            </a:r>
            <a:r>
              <a:rPr lang="de-DE" sz="1800" dirty="0" err="1"/>
              <a:t>zB</a:t>
            </a:r>
            <a:r>
              <a:rPr lang="de-DE" sz="1800" dirty="0"/>
              <a:t>. App)</a:t>
            </a:r>
          </a:p>
          <a:p>
            <a:pPr marL="285750" indent="-285750">
              <a:buFontTx/>
              <a:buChar char="-"/>
            </a:pPr>
            <a:endParaRPr lang="de-DE" sz="1800" dirty="0"/>
          </a:p>
          <a:p>
            <a:endParaRPr lang="de-DE" sz="1800" dirty="0"/>
          </a:p>
          <a:p>
            <a:endParaRPr lang="de-CH" sz="1800" dirty="0"/>
          </a:p>
        </p:txBody>
      </p:sp>
    </p:spTree>
    <p:extLst>
      <p:ext uri="{BB962C8B-B14F-4D97-AF65-F5344CB8AC3E}">
        <p14:creationId xmlns:p14="http://schemas.microsoft.com/office/powerpoint/2010/main" val="5148229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85C68E5A-2DAA-02C8-D7FF-2F6FDE51939F}"/>
              </a:ext>
            </a:extLst>
          </p:cNvPr>
          <p:cNvSpPr>
            <a:spLocks noGrp="1"/>
          </p:cNvSpPr>
          <p:nvPr>
            <p:ph type="title"/>
          </p:nvPr>
        </p:nvSpPr>
        <p:spPr/>
        <p:txBody>
          <a:bodyPr/>
          <a:lstStyle/>
          <a:p>
            <a:r>
              <a:rPr lang="de-DE" sz="3200" i="0"/>
              <a:t>Fragen?</a:t>
            </a:r>
            <a:endParaRPr lang="de-DE" sz="3200" i="0" dirty="0"/>
          </a:p>
        </p:txBody>
      </p:sp>
    </p:spTree>
    <p:extLst>
      <p:ext uri="{BB962C8B-B14F-4D97-AF65-F5344CB8AC3E}">
        <p14:creationId xmlns:p14="http://schemas.microsoft.com/office/powerpoint/2010/main" val="4382554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32495C8A-28CA-475F-8015-17919BCDDC2B}"/>
              </a:ext>
            </a:extLst>
          </p:cNvPr>
          <p:cNvSpPr>
            <a:spLocks noGrp="1"/>
          </p:cNvSpPr>
          <p:nvPr>
            <p:ph type="body" idx="10"/>
          </p:nvPr>
        </p:nvSpPr>
        <p:spPr/>
        <p:txBody>
          <a:bodyPr/>
          <a:lstStyle/>
          <a:p>
            <a:r>
              <a:rPr lang="de-CH" dirty="0"/>
              <a:t>Auto Gewerbe Verband Sektion Solothurn</a:t>
            </a:r>
          </a:p>
        </p:txBody>
      </p:sp>
      <p:sp>
        <p:nvSpPr>
          <p:cNvPr id="4" name="Textfeld 3">
            <a:extLst>
              <a:ext uri="{FF2B5EF4-FFF2-40B4-BE49-F238E27FC236}">
                <a16:creationId xmlns:a16="http://schemas.microsoft.com/office/drawing/2014/main" id="{6D618648-5635-48EB-B575-02CC0820F154}"/>
              </a:ext>
            </a:extLst>
          </p:cNvPr>
          <p:cNvSpPr txBox="1"/>
          <p:nvPr/>
        </p:nvSpPr>
        <p:spPr>
          <a:xfrm>
            <a:off x="1144988" y="2727297"/>
            <a:ext cx="9199659" cy="523220"/>
          </a:xfrm>
          <a:prstGeom prst="rect">
            <a:avLst/>
          </a:prstGeom>
          <a:noFill/>
        </p:spPr>
        <p:txBody>
          <a:bodyPr wrap="square" rtlCol="0">
            <a:spAutoFit/>
          </a:bodyPr>
          <a:lstStyle/>
          <a:p>
            <a:r>
              <a:rPr lang="de-CH" sz="2800" dirty="0"/>
              <a:t>Thomas Jenni, AGVS SO</a:t>
            </a:r>
          </a:p>
        </p:txBody>
      </p:sp>
    </p:spTree>
    <p:extLst>
      <p:ext uri="{BB962C8B-B14F-4D97-AF65-F5344CB8AC3E}">
        <p14:creationId xmlns:p14="http://schemas.microsoft.com/office/powerpoint/2010/main" val="27476283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32495C8A-28CA-475F-8015-17919BCDDC2B}"/>
              </a:ext>
            </a:extLst>
          </p:cNvPr>
          <p:cNvSpPr>
            <a:spLocks noGrp="1"/>
          </p:cNvSpPr>
          <p:nvPr>
            <p:ph type="body" idx="10"/>
          </p:nvPr>
        </p:nvSpPr>
        <p:spPr/>
        <p:txBody>
          <a:bodyPr/>
          <a:lstStyle/>
          <a:p>
            <a:r>
              <a:rPr lang="de-CH" dirty="0"/>
              <a:t>Auto Gewerbe Verband Sektion Solothurn </a:t>
            </a:r>
          </a:p>
        </p:txBody>
      </p:sp>
      <p:sp>
        <p:nvSpPr>
          <p:cNvPr id="2" name="Textfeld 1">
            <a:extLst>
              <a:ext uri="{FF2B5EF4-FFF2-40B4-BE49-F238E27FC236}">
                <a16:creationId xmlns:a16="http://schemas.microsoft.com/office/drawing/2014/main" id="{B8C326DA-E516-4426-81DD-578411F5EEAF}"/>
              </a:ext>
            </a:extLst>
          </p:cNvPr>
          <p:cNvSpPr txBox="1"/>
          <p:nvPr/>
        </p:nvSpPr>
        <p:spPr>
          <a:xfrm>
            <a:off x="838200" y="2305878"/>
            <a:ext cx="8162677" cy="1231106"/>
          </a:xfrm>
          <a:prstGeom prst="rect">
            <a:avLst/>
          </a:prstGeom>
          <a:noFill/>
        </p:spPr>
        <p:txBody>
          <a:bodyPr wrap="square" rtlCol="0">
            <a:spAutoFit/>
          </a:bodyPr>
          <a:lstStyle/>
          <a:p>
            <a:r>
              <a:rPr lang="de-CH" sz="2800" dirty="0"/>
              <a:t>Eignungstest</a:t>
            </a:r>
          </a:p>
          <a:p>
            <a:r>
              <a:rPr lang="de-CH" sz="2800" dirty="0"/>
              <a:t>Termine</a:t>
            </a:r>
          </a:p>
          <a:p>
            <a:endParaRPr lang="de-CH" dirty="0"/>
          </a:p>
        </p:txBody>
      </p:sp>
    </p:spTree>
    <p:extLst>
      <p:ext uri="{BB962C8B-B14F-4D97-AF65-F5344CB8AC3E}">
        <p14:creationId xmlns:p14="http://schemas.microsoft.com/office/powerpoint/2010/main" val="7879956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32495C8A-28CA-475F-8015-17919BCDDC2B}"/>
              </a:ext>
            </a:extLst>
          </p:cNvPr>
          <p:cNvSpPr>
            <a:spLocks noGrp="1"/>
          </p:cNvSpPr>
          <p:nvPr>
            <p:ph type="body" idx="10"/>
          </p:nvPr>
        </p:nvSpPr>
        <p:spPr/>
        <p:txBody>
          <a:bodyPr/>
          <a:lstStyle/>
          <a:p>
            <a:r>
              <a:rPr lang="de-CH" dirty="0"/>
              <a:t>Auto Gewerbe Verband Sektion Solothurn </a:t>
            </a:r>
          </a:p>
        </p:txBody>
      </p:sp>
      <p:sp>
        <p:nvSpPr>
          <p:cNvPr id="2" name="Textfeld 1">
            <a:extLst>
              <a:ext uri="{FF2B5EF4-FFF2-40B4-BE49-F238E27FC236}">
                <a16:creationId xmlns:a16="http://schemas.microsoft.com/office/drawing/2014/main" id="{B8C326DA-E516-4426-81DD-578411F5EEAF}"/>
              </a:ext>
            </a:extLst>
          </p:cNvPr>
          <p:cNvSpPr txBox="1"/>
          <p:nvPr/>
        </p:nvSpPr>
        <p:spPr>
          <a:xfrm>
            <a:off x="548718" y="1500681"/>
            <a:ext cx="10129884" cy="5447645"/>
          </a:xfrm>
          <a:prstGeom prst="rect">
            <a:avLst/>
          </a:prstGeom>
          <a:noFill/>
        </p:spPr>
        <p:txBody>
          <a:bodyPr wrap="square" rtlCol="0">
            <a:spAutoFit/>
          </a:bodyPr>
          <a:lstStyle/>
          <a:p>
            <a:r>
              <a:rPr lang="de-CH" sz="2800" dirty="0"/>
              <a:t>Einungstest</a:t>
            </a:r>
          </a:p>
          <a:p>
            <a:endParaRPr lang="de-CH" sz="2800" dirty="0"/>
          </a:p>
          <a:p>
            <a:r>
              <a:rPr lang="de-CH" sz="2000" dirty="0"/>
              <a:t>Pro Jahr führen wir folgende Anzahl Tests durch:</a:t>
            </a:r>
          </a:p>
          <a:p>
            <a:r>
              <a:rPr lang="de-CH" sz="2000" dirty="0"/>
              <a:t>	2025        2024 		2023		2022		2021</a:t>
            </a:r>
          </a:p>
          <a:p>
            <a:r>
              <a:rPr lang="de-CH" sz="2800" dirty="0">
                <a:solidFill>
                  <a:schemeClr val="accent1">
                    <a:lumMod val="75000"/>
                  </a:schemeClr>
                </a:solidFill>
              </a:rPr>
              <a:t>	134</a:t>
            </a:r>
            <a:r>
              <a:rPr lang="de-CH" sz="2800" dirty="0"/>
              <a:t>	 97		89		87		108</a:t>
            </a:r>
          </a:p>
          <a:p>
            <a:r>
              <a:rPr lang="de-CH" sz="2800" dirty="0"/>
              <a:t> </a:t>
            </a:r>
          </a:p>
          <a:p>
            <a:r>
              <a:rPr lang="de-CH" sz="2000" dirty="0"/>
              <a:t>Wie wurde ich auf die Ausbildung im Autogewerbe aufmerksam?</a:t>
            </a:r>
          </a:p>
          <a:p>
            <a:r>
              <a:rPr lang="de-CH" sz="2000" dirty="0">
                <a:solidFill>
                  <a:schemeClr val="accent1">
                    <a:lumMod val="75000"/>
                  </a:schemeClr>
                </a:solidFill>
              </a:rPr>
              <a:t>Soziale Medien, Internet, Eltern, Freunde, Schule</a:t>
            </a:r>
          </a:p>
          <a:p>
            <a:r>
              <a:rPr lang="de-CH" sz="2000" dirty="0"/>
              <a:t>Ergebnisse</a:t>
            </a:r>
          </a:p>
          <a:p>
            <a:r>
              <a:rPr lang="de-CH" sz="2000" dirty="0">
                <a:solidFill>
                  <a:schemeClr val="accent1">
                    <a:lumMod val="75000"/>
                  </a:schemeClr>
                </a:solidFill>
              </a:rPr>
              <a:t>57% AA, 48% AF, 16% AM – 8 Absolventinnen und Absolventen schafften die Hürde für eine technische Ausbildung nicht. </a:t>
            </a:r>
          </a:p>
          <a:p>
            <a:r>
              <a:rPr lang="de-CH" sz="2000" dirty="0"/>
              <a:t>Nach wie vor</a:t>
            </a:r>
          </a:p>
          <a:p>
            <a:r>
              <a:rPr lang="de-CH" sz="2000" dirty="0">
                <a:solidFill>
                  <a:schemeClr val="accent1">
                    <a:lumMod val="75000"/>
                  </a:schemeClr>
                </a:solidFill>
              </a:rPr>
              <a:t>Rund 50% der Tests werden von Teilnehmer aus dem Kt SO absolviert.</a:t>
            </a:r>
          </a:p>
          <a:p>
            <a:endParaRPr lang="de-CH" sz="2000" dirty="0"/>
          </a:p>
          <a:p>
            <a:r>
              <a:rPr lang="de-CH" dirty="0"/>
              <a:t>Der Eignungstest gibt uns aber einen guten Überblick, welcher Schüler für welchen Beruf geeignet ist. Nutzt also dieses Angebot. </a:t>
            </a:r>
          </a:p>
        </p:txBody>
      </p:sp>
    </p:spTree>
    <p:extLst>
      <p:ext uri="{BB962C8B-B14F-4D97-AF65-F5344CB8AC3E}">
        <p14:creationId xmlns:p14="http://schemas.microsoft.com/office/powerpoint/2010/main" val="2306745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32495C8A-28CA-475F-8015-17919BCDDC2B}"/>
              </a:ext>
            </a:extLst>
          </p:cNvPr>
          <p:cNvSpPr>
            <a:spLocks noGrp="1"/>
          </p:cNvSpPr>
          <p:nvPr>
            <p:ph type="body" idx="10"/>
          </p:nvPr>
        </p:nvSpPr>
        <p:spPr/>
        <p:txBody>
          <a:bodyPr/>
          <a:lstStyle/>
          <a:p>
            <a:r>
              <a:rPr lang="de-CH" dirty="0"/>
              <a:t>Auto Gewerbe Verband Sektion Solothurn </a:t>
            </a:r>
          </a:p>
        </p:txBody>
      </p:sp>
      <p:sp>
        <p:nvSpPr>
          <p:cNvPr id="2" name="Textfeld 1">
            <a:extLst>
              <a:ext uri="{FF2B5EF4-FFF2-40B4-BE49-F238E27FC236}">
                <a16:creationId xmlns:a16="http://schemas.microsoft.com/office/drawing/2014/main" id="{B8C326DA-E516-4426-81DD-578411F5EEAF}"/>
              </a:ext>
            </a:extLst>
          </p:cNvPr>
          <p:cNvSpPr txBox="1"/>
          <p:nvPr/>
        </p:nvSpPr>
        <p:spPr>
          <a:xfrm>
            <a:off x="838200" y="1192695"/>
            <a:ext cx="8162677" cy="5663089"/>
          </a:xfrm>
          <a:prstGeom prst="rect">
            <a:avLst/>
          </a:prstGeom>
          <a:noFill/>
        </p:spPr>
        <p:txBody>
          <a:bodyPr wrap="square" rtlCol="0">
            <a:spAutoFit/>
          </a:bodyPr>
          <a:lstStyle/>
          <a:p>
            <a:r>
              <a:rPr lang="de-CH" sz="2800" dirty="0"/>
              <a:t>Termine</a:t>
            </a:r>
          </a:p>
          <a:p>
            <a:r>
              <a:rPr lang="de-CH" sz="2800" dirty="0"/>
              <a:t> </a:t>
            </a:r>
          </a:p>
          <a:p>
            <a:r>
              <a:rPr lang="de-CH" b="1" dirty="0"/>
              <a:t>21.01.2026	</a:t>
            </a:r>
            <a:r>
              <a:rPr lang="de-CH" b="1" dirty="0" err="1"/>
              <a:t>Berufsbildneranlass</a:t>
            </a:r>
            <a:endParaRPr lang="de-CH" b="1" dirty="0"/>
          </a:p>
          <a:p>
            <a:r>
              <a:rPr lang="de-CH" b="1" dirty="0"/>
              <a:t>24.03.2026	GV 2025</a:t>
            </a:r>
            <a:endParaRPr lang="de-CH" dirty="0"/>
          </a:p>
          <a:p>
            <a:r>
              <a:rPr lang="de-CH" b="1" dirty="0"/>
              <a:t>26.03.2026	EBA Tag Altes Spital</a:t>
            </a:r>
          </a:p>
          <a:p>
            <a:r>
              <a:rPr lang="de-CH" b="1" dirty="0"/>
              <a:t>04.05.2026 bis	QV 2026</a:t>
            </a:r>
          </a:p>
          <a:p>
            <a:r>
              <a:rPr lang="de-CH" b="1" dirty="0"/>
              <a:t>10.06.2026</a:t>
            </a:r>
          </a:p>
          <a:p>
            <a:r>
              <a:rPr lang="de-CH" b="1" dirty="0"/>
              <a:t>24.06.2026	Delegiertenversammlung AGVS UPSA </a:t>
            </a:r>
          </a:p>
          <a:p>
            <a:r>
              <a:rPr lang="de-CH" b="1" dirty="0"/>
              <a:t>25.06.2026	Lehrabschlussfeier</a:t>
            </a:r>
          </a:p>
          <a:p>
            <a:r>
              <a:rPr lang="de-CH" b="1" dirty="0"/>
              <a:t>01.09.2026 bis	Berufs Info Messe BIM Aareland in Olten</a:t>
            </a:r>
          </a:p>
          <a:p>
            <a:r>
              <a:rPr lang="de-CH" b="1" dirty="0"/>
              <a:t>03.09.2026	</a:t>
            </a:r>
          </a:p>
          <a:p>
            <a:r>
              <a:rPr lang="de-CH" b="1" dirty="0"/>
              <a:t>10.09.2026	Mitgliederanlass in der Geschäftsstelle</a:t>
            </a:r>
          </a:p>
          <a:p>
            <a:r>
              <a:rPr lang="de-CH" b="1" dirty="0"/>
              <a:t>12.11.2026 bis	tunSolothurn</a:t>
            </a:r>
          </a:p>
          <a:p>
            <a:r>
              <a:rPr lang="de-CH" b="1" dirty="0"/>
              <a:t>18.11.2026</a:t>
            </a:r>
          </a:p>
          <a:p>
            <a:r>
              <a:rPr lang="de-CH" dirty="0"/>
              <a:t>Nicht abschliessend…</a:t>
            </a:r>
          </a:p>
          <a:p>
            <a:endParaRPr lang="de-CH" b="1" dirty="0"/>
          </a:p>
          <a:p>
            <a:r>
              <a:rPr lang="de-CH" dirty="0"/>
              <a:t>Wir werden Euch wiederum um Unterstützung für die Mithilfe gewisser Anlässe anfragen. Dabei geht es vorab um Lernende, welche an diversen Anlässe uns helfen kommen. </a:t>
            </a:r>
          </a:p>
        </p:txBody>
      </p:sp>
    </p:spTree>
    <p:extLst>
      <p:ext uri="{BB962C8B-B14F-4D97-AF65-F5344CB8AC3E}">
        <p14:creationId xmlns:p14="http://schemas.microsoft.com/office/powerpoint/2010/main" val="4362940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32495C8A-28CA-475F-8015-17919BCDDC2B}"/>
              </a:ext>
            </a:extLst>
          </p:cNvPr>
          <p:cNvSpPr>
            <a:spLocks noGrp="1"/>
          </p:cNvSpPr>
          <p:nvPr>
            <p:ph type="body" idx="10"/>
          </p:nvPr>
        </p:nvSpPr>
        <p:spPr/>
        <p:txBody>
          <a:bodyPr/>
          <a:lstStyle/>
          <a:p>
            <a:r>
              <a:rPr lang="de-CH" dirty="0"/>
              <a:t>Auto Gewerbe Verband Sektion Solothurn</a:t>
            </a:r>
          </a:p>
        </p:txBody>
      </p:sp>
      <p:sp>
        <p:nvSpPr>
          <p:cNvPr id="4" name="Textfeld 3">
            <a:extLst>
              <a:ext uri="{FF2B5EF4-FFF2-40B4-BE49-F238E27FC236}">
                <a16:creationId xmlns:a16="http://schemas.microsoft.com/office/drawing/2014/main" id="{6D618648-5635-48EB-B575-02CC0820F154}"/>
              </a:ext>
            </a:extLst>
          </p:cNvPr>
          <p:cNvSpPr txBox="1"/>
          <p:nvPr/>
        </p:nvSpPr>
        <p:spPr>
          <a:xfrm>
            <a:off x="1144988" y="2727297"/>
            <a:ext cx="9199659" cy="523220"/>
          </a:xfrm>
          <a:prstGeom prst="rect">
            <a:avLst/>
          </a:prstGeom>
          <a:noFill/>
        </p:spPr>
        <p:txBody>
          <a:bodyPr wrap="square" rtlCol="0">
            <a:spAutoFit/>
          </a:bodyPr>
          <a:lstStyle/>
          <a:p>
            <a:r>
              <a:rPr lang="de-CH" sz="2800" dirty="0"/>
              <a:t>Arnold Schöpfer, AGVS </a:t>
            </a:r>
          </a:p>
        </p:txBody>
      </p:sp>
    </p:spTree>
    <p:extLst>
      <p:ext uri="{BB962C8B-B14F-4D97-AF65-F5344CB8AC3E}">
        <p14:creationId xmlns:p14="http://schemas.microsoft.com/office/powerpoint/2010/main" val="34839277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CED51461-462F-85CC-6083-570EFC4FD3D0}"/>
              </a:ext>
            </a:extLst>
          </p:cNvPr>
          <p:cNvSpPr>
            <a:spLocks noGrp="1"/>
          </p:cNvSpPr>
          <p:nvPr>
            <p:ph sz="quarter" idx="10"/>
          </p:nvPr>
        </p:nvSpPr>
        <p:spPr>
          <a:xfrm>
            <a:off x="4367808" y="2660915"/>
            <a:ext cx="3456384" cy="1013184"/>
          </a:xfrm>
        </p:spPr>
        <p:txBody>
          <a:bodyPr>
            <a:noAutofit/>
          </a:bodyPr>
          <a:lstStyle/>
          <a:p>
            <a:r>
              <a:rPr lang="de-DE" dirty="0"/>
              <a:t>Herzlich</a:t>
            </a:r>
          </a:p>
        </p:txBody>
      </p:sp>
      <p:sp>
        <p:nvSpPr>
          <p:cNvPr id="3" name="Inhaltsplatzhalter 2">
            <a:extLst>
              <a:ext uri="{FF2B5EF4-FFF2-40B4-BE49-F238E27FC236}">
                <a16:creationId xmlns:a16="http://schemas.microsoft.com/office/drawing/2014/main" id="{ACFC1E02-52B0-7759-52C2-40722CAE9A30}"/>
              </a:ext>
            </a:extLst>
          </p:cNvPr>
          <p:cNvSpPr>
            <a:spLocks noGrp="1"/>
          </p:cNvSpPr>
          <p:nvPr>
            <p:ph sz="quarter" idx="11"/>
          </p:nvPr>
        </p:nvSpPr>
        <p:spPr>
          <a:xfrm>
            <a:off x="3599723" y="3536317"/>
            <a:ext cx="5088565" cy="1013184"/>
          </a:xfrm>
        </p:spPr>
        <p:txBody>
          <a:bodyPr/>
          <a:lstStyle/>
          <a:p>
            <a:r>
              <a:rPr lang="de-DE" dirty="0"/>
              <a:t>willkommen</a:t>
            </a:r>
          </a:p>
        </p:txBody>
      </p:sp>
    </p:spTree>
    <p:extLst>
      <p:ext uri="{BB962C8B-B14F-4D97-AF65-F5344CB8AC3E}">
        <p14:creationId xmlns:p14="http://schemas.microsoft.com/office/powerpoint/2010/main" val="31060818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nhaltsplatzhalter 3">
            <a:extLst>
              <a:ext uri="{FF2B5EF4-FFF2-40B4-BE49-F238E27FC236}">
                <a16:creationId xmlns:a16="http://schemas.microsoft.com/office/drawing/2014/main" id="{7C821764-CE03-FBB5-986D-62DCE77D0134}"/>
              </a:ext>
            </a:extLst>
          </p:cNvPr>
          <p:cNvSpPr>
            <a:spLocks noGrp="1"/>
          </p:cNvSpPr>
          <p:nvPr>
            <p:ph sz="quarter" idx="10"/>
          </p:nvPr>
        </p:nvSpPr>
        <p:spPr>
          <a:xfrm>
            <a:off x="1269557" y="3234942"/>
            <a:ext cx="10706116" cy="2312418"/>
          </a:xfrm>
        </p:spPr>
        <p:txBody>
          <a:bodyPr/>
          <a:lstStyle/>
          <a:p>
            <a:r>
              <a:rPr lang="de-CH" dirty="0">
                <a:solidFill>
                  <a:schemeClr val="tx1"/>
                </a:solidFill>
              </a:rPr>
              <a:t>Informationen zu den Änderungen der Bildungsverordnungen und Bildungsplänen sowie Anhängen im Zusammenhang der Teilrevision der Grundbildungen vom </a:t>
            </a:r>
            <a:r>
              <a:rPr lang="de-CH" dirty="0" err="1">
                <a:solidFill>
                  <a:schemeClr val="tx1"/>
                </a:solidFill>
              </a:rPr>
              <a:t>Automobil-Mechatroniker:in</a:t>
            </a:r>
            <a:r>
              <a:rPr lang="de-CH" dirty="0">
                <a:solidFill>
                  <a:schemeClr val="tx1"/>
                </a:solidFill>
              </a:rPr>
              <a:t>, </a:t>
            </a:r>
            <a:r>
              <a:rPr lang="de-CH" dirty="0" err="1">
                <a:solidFill>
                  <a:schemeClr val="tx1"/>
                </a:solidFill>
              </a:rPr>
              <a:t>Automobil-Fachmann:frau</a:t>
            </a:r>
            <a:r>
              <a:rPr lang="de-CH" dirty="0">
                <a:solidFill>
                  <a:schemeClr val="tx1"/>
                </a:solidFill>
              </a:rPr>
              <a:t> und </a:t>
            </a:r>
            <a:r>
              <a:rPr lang="de-CH" dirty="0" err="1">
                <a:solidFill>
                  <a:schemeClr val="tx1"/>
                </a:solidFill>
              </a:rPr>
              <a:t>Automobil-Assistent:in</a:t>
            </a:r>
            <a:endParaRPr lang="de-CH" dirty="0">
              <a:solidFill>
                <a:schemeClr val="tx1"/>
              </a:solidFill>
            </a:endParaRPr>
          </a:p>
          <a:p>
            <a:endParaRPr lang="de-CH" dirty="0">
              <a:solidFill>
                <a:schemeClr val="tx1"/>
              </a:solidFill>
            </a:endParaRPr>
          </a:p>
          <a:p>
            <a:r>
              <a:rPr lang="de-CH" sz="2133" dirty="0">
                <a:solidFill>
                  <a:schemeClr val="tx1"/>
                </a:solidFill>
              </a:rPr>
              <a:t>Version 22. Dezember 2025</a:t>
            </a:r>
          </a:p>
        </p:txBody>
      </p:sp>
    </p:spTree>
    <p:extLst>
      <p:ext uri="{BB962C8B-B14F-4D97-AF65-F5344CB8AC3E}">
        <p14:creationId xmlns:p14="http://schemas.microsoft.com/office/powerpoint/2010/main" val="25129507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2E273A-7E07-96EB-6A7E-525303179FB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DEE0BC4-3A51-FAA1-8CFE-A2B3FDFCFC0B}"/>
              </a:ext>
            </a:extLst>
          </p:cNvPr>
          <p:cNvSpPr>
            <a:spLocks noGrp="1"/>
          </p:cNvSpPr>
          <p:nvPr>
            <p:ph type="title"/>
          </p:nvPr>
        </p:nvSpPr>
        <p:spPr>
          <a:xfrm>
            <a:off x="751425" y="837448"/>
            <a:ext cx="11297236" cy="412232"/>
          </a:xfrm>
        </p:spPr>
        <p:txBody>
          <a:bodyPr>
            <a:normAutofit/>
          </a:bodyPr>
          <a:lstStyle/>
          <a:p>
            <a:r>
              <a:rPr lang="de-CH" sz="2000" dirty="0"/>
              <a:t>Teilrevision technische Grundbildungen AGVS (AA, AF und AM)</a:t>
            </a:r>
            <a:endParaRPr lang="de-CH" sz="2000" dirty="0">
              <a:highlight>
                <a:srgbClr val="FFFF00"/>
              </a:highlight>
            </a:endParaRPr>
          </a:p>
        </p:txBody>
      </p:sp>
      <p:pic>
        <p:nvPicPr>
          <p:cNvPr id="8" name="Grafik 7">
            <a:extLst>
              <a:ext uri="{FF2B5EF4-FFF2-40B4-BE49-F238E27FC236}">
                <a16:creationId xmlns:a16="http://schemas.microsoft.com/office/drawing/2014/main" id="{5DBE12F0-1F1E-B4D7-B4EA-A9B778FE6574}"/>
              </a:ext>
            </a:extLst>
          </p:cNvPr>
          <p:cNvPicPr>
            <a:picLocks noChangeAspect="1"/>
          </p:cNvPicPr>
          <p:nvPr/>
        </p:nvPicPr>
        <p:blipFill>
          <a:blip r:embed="rId3"/>
          <a:stretch>
            <a:fillRect/>
          </a:stretch>
        </p:blipFill>
        <p:spPr>
          <a:xfrm>
            <a:off x="3192779" y="1249680"/>
            <a:ext cx="2324425" cy="2619741"/>
          </a:xfrm>
          <a:prstGeom prst="rect">
            <a:avLst/>
          </a:prstGeom>
        </p:spPr>
      </p:pic>
      <p:pic>
        <p:nvPicPr>
          <p:cNvPr id="10" name="Grafik 9">
            <a:extLst>
              <a:ext uri="{FF2B5EF4-FFF2-40B4-BE49-F238E27FC236}">
                <a16:creationId xmlns:a16="http://schemas.microsoft.com/office/drawing/2014/main" id="{F0412027-E7DA-816A-1DC4-4E0ED8D86F94}"/>
              </a:ext>
            </a:extLst>
          </p:cNvPr>
          <p:cNvPicPr>
            <a:picLocks noChangeAspect="1"/>
          </p:cNvPicPr>
          <p:nvPr/>
        </p:nvPicPr>
        <p:blipFill>
          <a:blip r:embed="rId4"/>
          <a:stretch>
            <a:fillRect/>
          </a:stretch>
        </p:blipFill>
        <p:spPr>
          <a:xfrm>
            <a:off x="6147120" y="1249680"/>
            <a:ext cx="2249560" cy="2619741"/>
          </a:xfrm>
          <a:prstGeom prst="rect">
            <a:avLst/>
          </a:prstGeom>
        </p:spPr>
      </p:pic>
      <p:pic>
        <p:nvPicPr>
          <p:cNvPr id="12" name="Grafik 11">
            <a:extLst>
              <a:ext uri="{FF2B5EF4-FFF2-40B4-BE49-F238E27FC236}">
                <a16:creationId xmlns:a16="http://schemas.microsoft.com/office/drawing/2014/main" id="{42966C41-2161-1216-8CF6-58C0C60D3DF1}"/>
              </a:ext>
            </a:extLst>
          </p:cNvPr>
          <p:cNvPicPr>
            <a:picLocks noChangeAspect="1"/>
          </p:cNvPicPr>
          <p:nvPr/>
        </p:nvPicPr>
        <p:blipFill>
          <a:blip r:embed="rId5"/>
          <a:stretch>
            <a:fillRect/>
          </a:stretch>
        </p:blipFill>
        <p:spPr>
          <a:xfrm>
            <a:off x="271128" y="4004310"/>
            <a:ext cx="2340122" cy="2853690"/>
          </a:xfrm>
          <a:prstGeom prst="rect">
            <a:avLst/>
          </a:prstGeom>
        </p:spPr>
      </p:pic>
      <p:pic>
        <p:nvPicPr>
          <p:cNvPr id="14" name="Grafik 13">
            <a:extLst>
              <a:ext uri="{FF2B5EF4-FFF2-40B4-BE49-F238E27FC236}">
                <a16:creationId xmlns:a16="http://schemas.microsoft.com/office/drawing/2014/main" id="{CFA80C40-0724-9AA8-1365-4CF245E7E9BA}"/>
              </a:ext>
            </a:extLst>
          </p:cNvPr>
          <p:cNvPicPr>
            <a:picLocks noChangeAspect="1"/>
          </p:cNvPicPr>
          <p:nvPr/>
        </p:nvPicPr>
        <p:blipFill>
          <a:blip r:embed="rId6"/>
          <a:stretch>
            <a:fillRect/>
          </a:stretch>
        </p:blipFill>
        <p:spPr>
          <a:xfrm>
            <a:off x="3306547" y="4004311"/>
            <a:ext cx="2235632" cy="2853690"/>
          </a:xfrm>
          <a:prstGeom prst="rect">
            <a:avLst/>
          </a:prstGeom>
        </p:spPr>
      </p:pic>
      <p:pic>
        <p:nvPicPr>
          <p:cNvPr id="16" name="Grafik 15">
            <a:extLst>
              <a:ext uri="{FF2B5EF4-FFF2-40B4-BE49-F238E27FC236}">
                <a16:creationId xmlns:a16="http://schemas.microsoft.com/office/drawing/2014/main" id="{67AF8A4C-9B2F-B618-1421-AC7E45A09DD0}"/>
              </a:ext>
            </a:extLst>
          </p:cNvPr>
          <p:cNvPicPr>
            <a:picLocks noChangeAspect="1"/>
          </p:cNvPicPr>
          <p:nvPr/>
        </p:nvPicPr>
        <p:blipFill>
          <a:blip r:embed="rId7"/>
          <a:stretch>
            <a:fillRect/>
          </a:stretch>
        </p:blipFill>
        <p:spPr>
          <a:xfrm>
            <a:off x="9539400" y="4006582"/>
            <a:ext cx="2361324" cy="2531378"/>
          </a:xfrm>
          <a:prstGeom prst="rect">
            <a:avLst/>
          </a:prstGeom>
        </p:spPr>
      </p:pic>
    </p:spTree>
    <p:extLst>
      <p:ext uri="{BB962C8B-B14F-4D97-AF65-F5344CB8AC3E}">
        <p14:creationId xmlns:p14="http://schemas.microsoft.com/office/powerpoint/2010/main" val="19870234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A292A8-DBAF-1D57-7790-612D159BFB3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C6587B6-6B54-EDE8-88AF-D48C7D87EBD8}"/>
              </a:ext>
            </a:extLst>
          </p:cNvPr>
          <p:cNvSpPr>
            <a:spLocks noGrp="1"/>
          </p:cNvSpPr>
          <p:nvPr>
            <p:ph type="title"/>
          </p:nvPr>
        </p:nvSpPr>
        <p:spPr>
          <a:xfrm>
            <a:off x="751425" y="837448"/>
            <a:ext cx="11297236" cy="412232"/>
          </a:xfrm>
        </p:spPr>
        <p:txBody>
          <a:bodyPr>
            <a:normAutofit/>
          </a:bodyPr>
          <a:lstStyle/>
          <a:p>
            <a:r>
              <a:rPr lang="de-CH" sz="2000" dirty="0"/>
              <a:t>Teilrevision technische Grundbildungen AGVS (AA, AF und AM)</a:t>
            </a:r>
            <a:endParaRPr lang="de-CH" sz="2000" dirty="0">
              <a:highlight>
                <a:srgbClr val="FFFF00"/>
              </a:highlight>
            </a:endParaRPr>
          </a:p>
        </p:txBody>
      </p:sp>
      <p:sp>
        <p:nvSpPr>
          <p:cNvPr id="3" name="Textplatzhalter 1">
            <a:extLst>
              <a:ext uri="{FF2B5EF4-FFF2-40B4-BE49-F238E27FC236}">
                <a16:creationId xmlns:a16="http://schemas.microsoft.com/office/drawing/2014/main" id="{A60D9B96-0ED8-7B49-9282-E529CBD41FCC}"/>
              </a:ext>
            </a:extLst>
          </p:cNvPr>
          <p:cNvSpPr>
            <a:spLocks noGrp="1"/>
          </p:cNvSpPr>
          <p:nvPr>
            <p:ph type="body" sz="quarter" idx="10"/>
          </p:nvPr>
        </p:nvSpPr>
        <p:spPr>
          <a:xfrm>
            <a:off x="847435" y="1249680"/>
            <a:ext cx="11105215" cy="5316732"/>
          </a:xfrm>
        </p:spPr>
        <p:txBody>
          <a:bodyPr/>
          <a:lstStyle/>
          <a:p>
            <a:pPr defTabSz="1097225">
              <a:spcBef>
                <a:spcPts val="1440"/>
              </a:spcBef>
              <a:spcAft>
                <a:spcPts val="360"/>
              </a:spcAft>
              <a:defRPr/>
            </a:pPr>
            <a:r>
              <a:rPr lang="de-CH" sz="1800"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Bildungsverordnungen</a:t>
            </a:r>
          </a:p>
          <a:p>
            <a:pPr defTabSz="1097225">
              <a:spcBef>
                <a:spcPts val="1440"/>
              </a:spcBef>
              <a:spcAft>
                <a:spcPts val="360"/>
              </a:spcAft>
              <a:defRPr/>
            </a:pPr>
            <a:r>
              <a:rPr lang="de-CH" sz="1800"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Handlungskompetenzen (Art. 4) </a:t>
            </a:r>
          </a:p>
          <a:p>
            <a:pPr marL="342885" indent="-342885" defTabSz="1097225">
              <a:spcBef>
                <a:spcPts val="720"/>
              </a:spcBef>
              <a:spcAft>
                <a:spcPts val="360"/>
              </a:spcAft>
              <a:buFont typeface="Arial" panose="020B0604020202020204" pitchFamily="34" charset="0"/>
              <a:buChar char="•"/>
              <a:defRPr/>
            </a:pPr>
            <a:r>
              <a:rPr lang="de-CH" sz="18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Bei allen Grundbildungen wurden im Bereich </a:t>
            </a:r>
            <a:r>
              <a:rPr lang="de-CH" sz="1800"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Elektrotechnik-Grundlagen</a:t>
            </a:r>
            <a:r>
              <a:rPr lang="de-CH" sz="18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t>
            </a:r>
            <a:r>
              <a:rPr lang="de-CH" sz="1800"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Hybrid- und Elektroantrieb</a:t>
            </a:r>
            <a:r>
              <a:rPr lang="de-CH" sz="18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Anpassungen vorgenommen. </a:t>
            </a:r>
            <a:r>
              <a:rPr lang="de-CH" sz="1800"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Schweissen</a:t>
            </a:r>
            <a:r>
              <a:rPr lang="de-CH" sz="18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und </a:t>
            </a:r>
            <a:r>
              <a:rPr lang="de-CH" sz="1800"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Scheibenreparatur</a:t>
            </a:r>
            <a:r>
              <a:rPr lang="de-CH" sz="18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fällt bei allen weg. </a:t>
            </a:r>
            <a:br>
              <a:rPr lang="de-CH" sz="18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br>
            <a:r>
              <a:rPr lang="de-CH" sz="18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Beim </a:t>
            </a:r>
            <a:r>
              <a:rPr lang="de-CH" sz="1800"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AF</a:t>
            </a:r>
            <a:r>
              <a:rPr lang="de-CH" sz="18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zusätzlich Handlungskompetenz:</a:t>
            </a:r>
            <a:br>
              <a:rPr lang="de-CH" sz="18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br>
            <a:r>
              <a:rPr lang="de-CH" sz="18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8. Fahrassistenz- und Infotainmentsysteme reparieren</a:t>
            </a:r>
            <a:br>
              <a:rPr lang="de-CH" sz="18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br>
            <a:r>
              <a:rPr lang="de-CH" sz="18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9. Elektro- und Hybridantriebe reparieren</a:t>
            </a:r>
          </a:p>
          <a:p>
            <a:pPr defTabSz="987477">
              <a:spcBef>
                <a:spcPts val="1296"/>
              </a:spcBef>
              <a:spcAft>
                <a:spcPts val="325"/>
              </a:spcAft>
              <a:defRPr/>
            </a:pPr>
            <a:r>
              <a:rPr lang="de-CH" sz="1800"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Fachliche Anforderungen an die Berufsbildner (Art. 10) </a:t>
            </a:r>
          </a:p>
          <a:p>
            <a:pPr marL="308590" indent="-308590" defTabSz="987477">
              <a:spcBef>
                <a:spcPts val="720"/>
              </a:spcBef>
              <a:spcAft>
                <a:spcPts val="325"/>
              </a:spcAft>
              <a:buFont typeface="Arial" panose="020B0604020202020204" pitchFamily="34" charset="0"/>
              <a:buChar char="•"/>
              <a:defRPr/>
            </a:pPr>
            <a:r>
              <a:rPr lang="de-CH" sz="1800" dirty="0" err="1">
                <a:solidFill>
                  <a:srgbClr val="000000"/>
                </a:solidFill>
                <a:latin typeface="Arial" panose="020B0604020202020204" pitchFamily="34" charset="0"/>
                <a:cs typeface="Times New Roman" panose="02020603050405020304" pitchFamily="18" charset="0"/>
              </a:rPr>
              <a:t>Didaktikmodul</a:t>
            </a:r>
            <a:r>
              <a:rPr lang="de-CH" sz="1800" dirty="0">
                <a:solidFill>
                  <a:srgbClr val="000000"/>
                </a:solidFill>
                <a:latin typeface="Arial" panose="020B0604020202020204" pitchFamily="34" charset="0"/>
                <a:cs typeface="Times New Roman" panose="02020603050405020304" pitchFamily="18" charset="0"/>
              </a:rPr>
              <a:t> ist für alle Berufsbildner </a:t>
            </a:r>
            <a:r>
              <a:rPr lang="de-CH" sz="1800" b="1" dirty="0">
                <a:solidFill>
                  <a:srgbClr val="000000"/>
                </a:solidFill>
                <a:latin typeface="Arial" panose="020B0604020202020204" pitchFamily="34" charset="0"/>
                <a:cs typeface="Times New Roman" panose="02020603050405020304" pitchFamily="18" charset="0"/>
              </a:rPr>
              <a:t>verbindlich und obligatorisch</a:t>
            </a:r>
            <a:endParaRPr lang="de-CH" sz="1800" dirty="0">
              <a:solidFill>
                <a:srgbClr val="000000"/>
              </a:solidFill>
              <a:latin typeface="Arial" panose="020B0604020202020204" pitchFamily="34" charset="0"/>
              <a:cs typeface="Times New Roman" panose="02020603050405020304" pitchFamily="18" charset="0"/>
            </a:endParaRPr>
          </a:p>
          <a:p>
            <a:pPr marL="308590" indent="-308590" defTabSz="987477">
              <a:spcBef>
                <a:spcPts val="720"/>
              </a:spcBef>
              <a:spcAft>
                <a:spcPts val="325"/>
              </a:spcAft>
              <a:buFont typeface="Arial" panose="020B0604020202020204" pitchFamily="34" charset="0"/>
              <a:buChar char="•"/>
              <a:defRPr/>
            </a:pPr>
            <a:r>
              <a:rPr lang="de-DE" sz="1800" dirty="0">
                <a:solidFill>
                  <a:srgbClr val="000000"/>
                </a:solidFill>
                <a:latin typeface="Arial" panose="020B0604020202020204" pitchFamily="34" charset="0"/>
                <a:cs typeface="Times New Roman" panose="02020603050405020304" pitchFamily="18" charset="0"/>
              </a:rPr>
              <a:t>Liste für verwandte Berufe für Bildungsbewilligung nach Art. 10</a:t>
            </a:r>
            <a:endParaRPr lang="de-CH" sz="1800" dirty="0">
              <a:solidFill>
                <a:srgbClr val="000000"/>
              </a:solidFill>
              <a:latin typeface="Arial" panose="020B0604020202020204" pitchFamily="34" charset="0"/>
              <a:cs typeface="Times New Roman" panose="02020603050405020304" pitchFamily="18" charset="0"/>
            </a:endParaRPr>
          </a:p>
          <a:p>
            <a:pPr defTabSz="987477">
              <a:spcBef>
                <a:spcPts val="1296"/>
              </a:spcBef>
              <a:spcAft>
                <a:spcPts val="325"/>
              </a:spcAft>
              <a:defRPr/>
            </a:pPr>
            <a:r>
              <a:rPr lang="de-CH" sz="1800"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Fachliche Anforderungen an die Berufsbildner (Art. 10) und Höchstzahl der Lernenden (Art. 11)</a:t>
            </a:r>
          </a:p>
          <a:p>
            <a:pPr marL="308590" indent="-308590" defTabSz="987477">
              <a:spcBef>
                <a:spcPts val="720"/>
              </a:spcBef>
              <a:spcAft>
                <a:spcPts val="0"/>
              </a:spcAft>
              <a:buFont typeface="Arial" panose="020B0604020202020204" pitchFamily="34" charset="0"/>
              <a:buChar char="•"/>
              <a:defRPr/>
            </a:pPr>
            <a:r>
              <a:rPr lang="de-CH" sz="1800" dirty="0">
                <a:solidFill>
                  <a:srgbClr val="000000"/>
                </a:solidFill>
                <a:latin typeface="Arial" panose="020B0604020202020204" pitchFamily="34" charset="0"/>
                <a:cs typeface="Times New Roman" panose="02020603050405020304" pitchFamily="18" charset="0"/>
              </a:rPr>
              <a:t>Beim AM wird die fachliche Voraussetzung für die Bildungsbewilligung angepasst, dass auch jeder AM mit 3-jähriger Berufspraxis einen AM ausbilden kann (keine fachtechnische Weiterbildung mehr nötig)</a:t>
            </a:r>
          </a:p>
          <a:p>
            <a:pPr marL="308590" indent="-308590" defTabSz="987477">
              <a:spcBef>
                <a:spcPts val="720"/>
              </a:spcBef>
              <a:spcAft>
                <a:spcPts val="0"/>
              </a:spcAft>
              <a:buFont typeface="Arial" panose="020B0604020202020204" pitchFamily="34" charset="0"/>
              <a:buChar char="•"/>
              <a:defRPr/>
            </a:pPr>
            <a:r>
              <a:rPr lang="de-CH" sz="1800" dirty="0">
                <a:solidFill>
                  <a:srgbClr val="000000"/>
                </a:solidFill>
                <a:latin typeface="Arial" panose="020B0604020202020204" pitchFamily="34" charset="0"/>
                <a:cs typeface="Times New Roman" panose="02020603050405020304" pitchFamily="18" charset="0"/>
              </a:rPr>
              <a:t>Berufsbildner mit 80 % Anstellung auch berücksichtigt (Art. 11)</a:t>
            </a:r>
          </a:p>
          <a:p>
            <a:endParaRPr lang="de-CH" sz="1920" dirty="0"/>
          </a:p>
        </p:txBody>
      </p:sp>
      <p:sp>
        <p:nvSpPr>
          <p:cNvPr id="4" name="Titel 1">
            <a:extLst>
              <a:ext uri="{FF2B5EF4-FFF2-40B4-BE49-F238E27FC236}">
                <a16:creationId xmlns:a16="http://schemas.microsoft.com/office/drawing/2014/main" id="{C77CA731-9D9A-9AF7-B34B-16071F9019A2}"/>
              </a:ext>
            </a:extLst>
          </p:cNvPr>
          <p:cNvSpPr txBox="1">
            <a:spLocks/>
          </p:cNvSpPr>
          <p:nvPr/>
        </p:nvSpPr>
        <p:spPr>
          <a:xfrm rot="21036524">
            <a:off x="8012057" y="2972574"/>
            <a:ext cx="4125284" cy="1008783"/>
          </a:xfrm>
          <a:prstGeom prst="rect">
            <a:avLst/>
          </a:prstGeom>
        </p:spPr>
        <p:txBody>
          <a:bodyPr vert="horz" lIns="0" tIns="0" rIns="0" bIns="0" rtlCol="0" anchor="t">
            <a:normAutofit/>
          </a:bodyPr>
          <a:lstStyle>
            <a:lvl1pPr algn="l" rtl="0" eaLnBrk="1" fontAlgn="base" hangingPunct="1">
              <a:spcBef>
                <a:spcPct val="0"/>
              </a:spcBef>
              <a:spcAft>
                <a:spcPct val="0"/>
              </a:spcAft>
              <a:defRPr b="1">
                <a:solidFill>
                  <a:srgbClr val="FF0000"/>
                </a:solidFill>
                <a:latin typeface="+mj-lt"/>
                <a:ea typeface="ＭＳ Ｐゴシック" pitchFamily="63" charset="-128"/>
                <a:cs typeface="ＭＳ Ｐゴシック" pitchFamily="63" charset="-128"/>
              </a:defRPr>
            </a:lvl1pPr>
            <a:lvl2pPr algn="l" rtl="0" eaLnBrk="1" fontAlgn="base" hangingPunct="1">
              <a:spcBef>
                <a:spcPct val="0"/>
              </a:spcBef>
              <a:spcAft>
                <a:spcPct val="0"/>
              </a:spcAft>
              <a:defRPr b="1">
                <a:solidFill>
                  <a:srgbClr val="FF0000"/>
                </a:solidFill>
                <a:latin typeface="Arial" pitchFamily="63" charset="0"/>
                <a:ea typeface="ＭＳ Ｐゴシック" pitchFamily="63" charset="-128"/>
                <a:cs typeface="ＭＳ Ｐゴシック" pitchFamily="63" charset="-128"/>
              </a:defRPr>
            </a:lvl2pPr>
            <a:lvl3pPr algn="l" rtl="0" eaLnBrk="1" fontAlgn="base" hangingPunct="1">
              <a:spcBef>
                <a:spcPct val="0"/>
              </a:spcBef>
              <a:spcAft>
                <a:spcPct val="0"/>
              </a:spcAft>
              <a:defRPr b="1">
                <a:solidFill>
                  <a:srgbClr val="FF0000"/>
                </a:solidFill>
                <a:latin typeface="Arial" pitchFamily="63" charset="0"/>
                <a:ea typeface="ＭＳ Ｐゴシック" pitchFamily="63" charset="-128"/>
                <a:cs typeface="ＭＳ Ｐゴシック" pitchFamily="63" charset="-128"/>
              </a:defRPr>
            </a:lvl3pPr>
            <a:lvl4pPr algn="l" rtl="0" eaLnBrk="1" fontAlgn="base" hangingPunct="1">
              <a:spcBef>
                <a:spcPct val="0"/>
              </a:spcBef>
              <a:spcAft>
                <a:spcPct val="0"/>
              </a:spcAft>
              <a:defRPr b="1">
                <a:solidFill>
                  <a:srgbClr val="FF0000"/>
                </a:solidFill>
                <a:latin typeface="Arial" pitchFamily="63" charset="0"/>
                <a:ea typeface="ＭＳ Ｐゴシック" pitchFamily="63" charset="-128"/>
                <a:cs typeface="ＭＳ Ｐゴシック" pitchFamily="63" charset="-128"/>
              </a:defRPr>
            </a:lvl4pPr>
            <a:lvl5pPr algn="l" rtl="0" eaLnBrk="1" fontAlgn="base" hangingPunct="1">
              <a:spcBef>
                <a:spcPct val="0"/>
              </a:spcBef>
              <a:spcAft>
                <a:spcPct val="0"/>
              </a:spcAft>
              <a:defRPr b="1">
                <a:solidFill>
                  <a:srgbClr val="FF0000"/>
                </a:solidFill>
                <a:latin typeface="Arial" pitchFamily="63" charset="0"/>
                <a:ea typeface="ＭＳ Ｐゴシック" pitchFamily="63" charset="-128"/>
                <a:cs typeface="ＭＳ Ｐゴシック" pitchFamily="63" charset="-128"/>
              </a:defRPr>
            </a:lvl5pPr>
            <a:lvl6pPr marL="364687" algn="l" rtl="0" eaLnBrk="1" fontAlgn="base" hangingPunct="1">
              <a:spcBef>
                <a:spcPct val="0"/>
              </a:spcBef>
              <a:spcAft>
                <a:spcPct val="0"/>
              </a:spcAft>
              <a:defRPr sz="1890" b="1">
                <a:solidFill>
                  <a:schemeClr val="tx2"/>
                </a:solidFill>
                <a:latin typeface="Arial" pitchFamily="63" charset="0"/>
              </a:defRPr>
            </a:lvl6pPr>
            <a:lvl7pPr marL="729375" algn="l" rtl="0" eaLnBrk="1" fontAlgn="base" hangingPunct="1">
              <a:spcBef>
                <a:spcPct val="0"/>
              </a:spcBef>
              <a:spcAft>
                <a:spcPct val="0"/>
              </a:spcAft>
              <a:defRPr sz="1890" b="1">
                <a:solidFill>
                  <a:schemeClr val="tx2"/>
                </a:solidFill>
                <a:latin typeface="Arial" pitchFamily="63" charset="0"/>
              </a:defRPr>
            </a:lvl7pPr>
            <a:lvl8pPr marL="1094063" algn="l" rtl="0" eaLnBrk="1" fontAlgn="base" hangingPunct="1">
              <a:spcBef>
                <a:spcPct val="0"/>
              </a:spcBef>
              <a:spcAft>
                <a:spcPct val="0"/>
              </a:spcAft>
              <a:defRPr sz="1890" b="1">
                <a:solidFill>
                  <a:schemeClr val="tx2"/>
                </a:solidFill>
                <a:latin typeface="Arial" pitchFamily="63" charset="0"/>
              </a:defRPr>
            </a:lvl8pPr>
            <a:lvl9pPr marL="1458750" algn="l" rtl="0" eaLnBrk="1" fontAlgn="base" hangingPunct="1">
              <a:spcBef>
                <a:spcPct val="0"/>
              </a:spcBef>
              <a:spcAft>
                <a:spcPct val="0"/>
              </a:spcAft>
              <a:defRPr sz="1890" b="1">
                <a:solidFill>
                  <a:schemeClr val="tx2"/>
                </a:solidFill>
                <a:latin typeface="Arial" pitchFamily="63" charset="0"/>
              </a:defRPr>
            </a:lvl9pPr>
          </a:lstStyle>
          <a:p>
            <a:pPr defTabSz="1219170"/>
            <a:r>
              <a:rPr lang="de-CH" sz="2400" kern="0" dirty="0">
                <a:highlight>
                  <a:srgbClr val="FFFF00"/>
                </a:highlight>
                <a:latin typeface="Arial"/>
              </a:rPr>
              <a:t>In Kraft ab «1.2.2026»</a:t>
            </a:r>
          </a:p>
          <a:p>
            <a:pPr defTabSz="1219170"/>
            <a:r>
              <a:rPr lang="de-CH" sz="2400" kern="0" dirty="0">
                <a:highlight>
                  <a:srgbClr val="FFFF00"/>
                </a:highlight>
                <a:latin typeface="Arial"/>
              </a:rPr>
              <a:t>Lehrbeginn Sommer 2026</a:t>
            </a:r>
          </a:p>
        </p:txBody>
      </p:sp>
    </p:spTree>
    <p:extLst>
      <p:ext uri="{BB962C8B-B14F-4D97-AF65-F5344CB8AC3E}">
        <p14:creationId xmlns:p14="http://schemas.microsoft.com/office/powerpoint/2010/main" val="32596817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E598E1-CC09-67F8-A544-7EFCF17E0D2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BC9FE82-96AE-EB66-EB2C-FBA10294A12B}"/>
              </a:ext>
            </a:extLst>
          </p:cNvPr>
          <p:cNvSpPr>
            <a:spLocks noGrp="1"/>
          </p:cNvSpPr>
          <p:nvPr>
            <p:ph type="title"/>
          </p:nvPr>
        </p:nvSpPr>
        <p:spPr>
          <a:xfrm>
            <a:off x="751425" y="837448"/>
            <a:ext cx="11297236" cy="863360"/>
          </a:xfrm>
        </p:spPr>
        <p:txBody>
          <a:bodyPr>
            <a:normAutofit/>
          </a:bodyPr>
          <a:lstStyle/>
          <a:p>
            <a:r>
              <a:rPr lang="de-CH" sz="2000" dirty="0"/>
              <a:t>Teilrevision technische Grundbildungen AGVS (AA, AF und AM)</a:t>
            </a:r>
            <a:endParaRPr lang="de-CH" sz="2000" dirty="0">
              <a:highlight>
                <a:srgbClr val="FFFF00"/>
              </a:highlight>
            </a:endParaRPr>
          </a:p>
        </p:txBody>
      </p:sp>
      <p:sp>
        <p:nvSpPr>
          <p:cNvPr id="3" name="Textplatzhalter 1">
            <a:extLst>
              <a:ext uri="{FF2B5EF4-FFF2-40B4-BE49-F238E27FC236}">
                <a16:creationId xmlns:a16="http://schemas.microsoft.com/office/drawing/2014/main" id="{9960277C-98C5-B2FB-BC78-4DCEBC6F48F5}"/>
              </a:ext>
            </a:extLst>
          </p:cNvPr>
          <p:cNvSpPr>
            <a:spLocks noGrp="1"/>
          </p:cNvSpPr>
          <p:nvPr>
            <p:ph type="body" sz="quarter" idx="10"/>
          </p:nvPr>
        </p:nvSpPr>
        <p:spPr>
          <a:xfrm>
            <a:off x="751425" y="1604798"/>
            <a:ext cx="11105215" cy="5316732"/>
          </a:xfrm>
        </p:spPr>
        <p:txBody>
          <a:bodyPr/>
          <a:lstStyle/>
          <a:p>
            <a:pPr defTabSz="1097225">
              <a:spcBef>
                <a:spcPts val="1440"/>
              </a:spcBef>
              <a:spcAft>
                <a:spcPts val="360"/>
              </a:spcAft>
              <a:defRPr/>
            </a:pPr>
            <a:r>
              <a:rPr lang="de-CH" sz="1800" dirty="0">
                <a:solidFill>
                  <a:srgbClr val="000000"/>
                </a:solidFill>
                <a:latin typeface="Arial" panose="020B0604020202020204" pitchFamily="34" charset="0"/>
                <a:cs typeface="Times New Roman" panose="02020603050405020304" pitchFamily="18" charset="0"/>
              </a:rPr>
              <a:t> </a:t>
            </a:r>
            <a:r>
              <a:rPr lang="de-CH" sz="1800"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Bildungsverordnungen</a:t>
            </a:r>
          </a:p>
          <a:p>
            <a:pPr defTabSz="987477">
              <a:spcBef>
                <a:spcPts val="720"/>
              </a:spcBef>
              <a:spcAft>
                <a:spcPts val="0"/>
              </a:spcAft>
              <a:defRPr/>
            </a:pPr>
            <a:r>
              <a:rPr lang="de-CH" sz="1800"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QV </a:t>
            </a:r>
            <a:r>
              <a:rPr lang="de-CH" sz="1800" b="1" dirty="0" err="1">
                <a:solidFill>
                  <a:srgbClr val="000000"/>
                </a:solidFill>
                <a:latin typeface="Arial" panose="020B0604020202020204" pitchFamily="34" charset="0"/>
                <a:ea typeface="Times New Roman" panose="02020603050405020304" pitchFamily="18" charset="0"/>
                <a:cs typeface="Times New Roman" panose="02020603050405020304" pitchFamily="18" charset="0"/>
              </a:rPr>
              <a:t>Automobil-Assistent:innen</a:t>
            </a:r>
            <a:r>
              <a:rPr lang="de-CH" sz="1800"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(Art. 18)</a:t>
            </a:r>
          </a:p>
          <a:p>
            <a:pPr marL="342900" indent="-342900" defTabSz="987477">
              <a:spcBef>
                <a:spcPts val="1296"/>
              </a:spcBef>
              <a:spcAft>
                <a:spcPts val="325"/>
              </a:spcAft>
              <a:buFont typeface="Arial" panose="020B0604020202020204" pitchFamily="34" charset="0"/>
              <a:buChar char="•"/>
              <a:defRPr/>
            </a:pPr>
            <a:r>
              <a:rPr lang="de-CH" sz="1800" dirty="0">
                <a:solidFill>
                  <a:srgbClr val="000000"/>
                </a:solidFill>
                <a:latin typeface="Arial" panose="020B0604020202020204" pitchFamily="34" charset="0"/>
                <a:cs typeface="Times New Roman" panose="02020603050405020304" pitchFamily="18" charset="0"/>
              </a:rPr>
              <a:t>Die schriftliche Berufskenntnis-Prüfung wird gestrichen</a:t>
            </a:r>
            <a:endParaRPr lang="de-CH" sz="1800" dirty="0"/>
          </a:p>
          <a:p>
            <a:pPr defTabSz="1097225">
              <a:spcBef>
                <a:spcPts val="1440"/>
              </a:spcBef>
              <a:spcAft>
                <a:spcPts val="360"/>
              </a:spcAft>
              <a:defRPr/>
            </a:pPr>
            <a:r>
              <a:rPr lang="de-CH" sz="1800" dirty="0">
                <a:solidFill>
                  <a:srgbClr val="000000"/>
                </a:solidFill>
                <a:latin typeface="Arial" panose="020B0604020202020204" pitchFamily="34" charset="0"/>
                <a:cs typeface="Times New Roman" panose="02020603050405020304" pitchFamily="18" charset="0"/>
              </a:rPr>
              <a:t> </a:t>
            </a:r>
            <a:r>
              <a:rPr lang="de-CH" sz="1800"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Bildungspläne</a:t>
            </a:r>
            <a:endParaRPr lang="de-CH" sz="1800" dirty="0">
              <a:solidFill>
                <a:srgbClr val="000000"/>
              </a:solidFill>
              <a:latin typeface="Arial" panose="020B0604020202020204" pitchFamily="34" charset="0"/>
              <a:cs typeface="Times New Roman" panose="02020603050405020304" pitchFamily="18" charset="0"/>
            </a:endParaRPr>
          </a:p>
          <a:p>
            <a:pPr marL="342900" indent="-342900" defTabSz="987477">
              <a:spcBef>
                <a:spcPts val="1296"/>
              </a:spcBef>
              <a:spcAft>
                <a:spcPts val="325"/>
              </a:spcAft>
              <a:buFont typeface="Arial" panose="020B0604020202020204" pitchFamily="34" charset="0"/>
              <a:buChar char="•"/>
              <a:defRPr/>
            </a:pPr>
            <a:r>
              <a:rPr lang="de-CH" sz="1800" dirty="0">
                <a:solidFill>
                  <a:srgbClr val="000000"/>
                </a:solidFill>
                <a:latin typeface="Arial" panose="020B0604020202020204" pitchFamily="34" charset="0"/>
                <a:cs typeface="Times New Roman" panose="02020603050405020304" pitchFamily="18" charset="0"/>
              </a:rPr>
              <a:t>In allen Bildungsplänen wurden bei der HK 3.1 zusätzlich für den Betriebe auch Leistungsziele im Zusammenhang mit der Kommunikation eingefügt.</a:t>
            </a:r>
            <a:endParaRPr lang="de-CH" sz="1800"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endParaRPr>
          </a:p>
          <a:p>
            <a:pPr defTabSz="987477">
              <a:spcBef>
                <a:spcPts val="1296"/>
              </a:spcBef>
              <a:spcAft>
                <a:spcPts val="325"/>
              </a:spcAft>
              <a:defRPr/>
            </a:pPr>
            <a:r>
              <a:rPr lang="de-CH" sz="1800"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Lerndokumentation Anhang 1</a:t>
            </a:r>
          </a:p>
          <a:p>
            <a:pPr marL="342900" indent="-342900" defTabSz="987477">
              <a:spcBef>
                <a:spcPts val="1296"/>
              </a:spcBef>
              <a:spcAft>
                <a:spcPts val="325"/>
              </a:spcAft>
              <a:buFont typeface="Arial" panose="020B0604020202020204" pitchFamily="34" charset="0"/>
              <a:buChar char="•"/>
              <a:defRPr/>
            </a:pPr>
            <a:r>
              <a:rPr lang="de-CH" sz="1800" dirty="0">
                <a:solidFill>
                  <a:srgbClr val="000000"/>
                </a:solidFill>
                <a:latin typeface="Arial" panose="020B0604020202020204" pitchFamily="34" charset="0"/>
                <a:cs typeface="Times New Roman" panose="02020603050405020304" pitchFamily="18" charset="0"/>
              </a:rPr>
              <a:t>Das Führen eine Lerndokumentation im Betrieb ist für alle obligatorisch, dies ist entweder in Papierform oder auf der elektronischen Plattform möglich (Beschreibung von 4 – 5 Inhalten im Zusammenhang der Fachgespräche). Die Ausführung wird im Anhang 1 zum Bildungsplan geregelt.</a:t>
            </a:r>
          </a:p>
          <a:p>
            <a:pPr defTabSz="987477">
              <a:spcBef>
                <a:spcPts val="1296"/>
              </a:spcBef>
              <a:spcAft>
                <a:spcPts val="325"/>
              </a:spcAft>
              <a:defRPr/>
            </a:pPr>
            <a:endParaRPr lang="de-CH" sz="2000" dirty="0">
              <a:solidFill>
                <a:srgbClr val="000000"/>
              </a:solidFill>
              <a:latin typeface="Arial" panose="020B0604020202020204" pitchFamily="34" charset="0"/>
              <a:cs typeface="Times New Roman" panose="02020603050405020304" pitchFamily="18" charset="0"/>
            </a:endParaRPr>
          </a:p>
        </p:txBody>
      </p:sp>
      <p:sp>
        <p:nvSpPr>
          <p:cNvPr id="4" name="Titel 1">
            <a:extLst>
              <a:ext uri="{FF2B5EF4-FFF2-40B4-BE49-F238E27FC236}">
                <a16:creationId xmlns:a16="http://schemas.microsoft.com/office/drawing/2014/main" id="{12636597-7E15-3FAD-586C-6E403665DFA0}"/>
              </a:ext>
            </a:extLst>
          </p:cNvPr>
          <p:cNvSpPr txBox="1">
            <a:spLocks/>
          </p:cNvSpPr>
          <p:nvPr/>
        </p:nvSpPr>
        <p:spPr>
          <a:xfrm rot="21036524">
            <a:off x="8245737" y="1100407"/>
            <a:ext cx="4125284" cy="1008783"/>
          </a:xfrm>
          <a:prstGeom prst="rect">
            <a:avLst/>
          </a:prstGeom>
        </p:spPr>
        <p:txBody>
          <a:bodyPr vert="horz" lIns="0" tIns="0" rIns="0" bIns="0" rtlCol="0" anchor="t">
            <a:normAutofit/>
          </a:bodyPr>
          <a:lstStyle>
            <a:lvl1pPr algn="l" rtl="0" eaLnBrk="1" fontAlgn="base" hangingPunct="1">
              <a:spcBef>
                <a:spcPct val="0"/>
              </a:spcBef>
              <a:spcAft>
                <a:spcPct val="0"/>
              </a:spcAft>
              <a:defRPr b="1">
                <a:solidFill>
                  <a:srgbClr val="FF0000"/>
                </a:solidFill>
                <a:latin typeface="+mj-lt"/>
                <a:ea typeface="ＭＳ Ｐゴシック" pitchFamily="63" charset="-128"/>
                <a:cs typeface="ＭＳ Ｐゴシック" pitchFamily="63" charset="-128"/>
              </a:defRPr>
            </a:lvl1pPr>
            <a:lvl2pPr algn="l" rtl="0" eaLnBrk="1" fontAlgn="base" hangingPunct="1">
              <a:spcBef>
                <a:spcPct val="0"/>
              </a:spcBef>
              <a:spcAft>
                <a:spcPct val="0"/>
              </a:spcAft>
              <a:defRPr b="1">
                <a:solidFill>
                  <a:srgbClr val="FF0000"/>
                </a:solidFill>
                <a:latin typeface="Arial" pitchFamily="63" charset="0"/>
                <a:ea typeface="ＭＳ Ｐゴシック" pitchFamily="63" charset="-128"/>
                <a:cs typeface="ＭＳ Ｐゴシック" pitchFamily="63" charset="-128"/>
              </a:defRPr>
            </a:lvl2pPr>
            <a:lvl3pPr algn="l" rtl="0" eaLnBrk="1" fontAlgn="base" hangingPunct="1">
              <a:spcBef>
                <a:spcPct val="0"/>
              </a:spcBef>
              <a:spcAft>
                <a:spcPct val="0"/>
              </a:spcAft>
              <a:defRPr b="1">
                <a:solidFill>
                  <a:srgbClr val="FF0000"/>
                </a:solidFill>
                <a:latin typeface="Arial" pitchFamily="63" charset="0"/>
                <a:ea typeface="ＭＳ Ｐゴシック" pitchFamily="63" charset="-128"/>
                <a:cs typeface="ＭＳ Ｐゴシック" pitchFamily="63" charset="-128"/>
              </a:defRPr>
            </a:lvl3pPr>
            <a:lvl4pPr algn="l" rtl="0" eaLnBrk="1" fontAlgn="base" hangingPunct="1">
              <a:spcBef>
                <a:spcPct val="0"/>
              </a:spcBef>
              <a:spcAft>
                <a:spcPct val="0"/>
              </a:spcAft>
              <a:defRPr b="1">
                <a:solidFill>
                  <a:srgbClr val="FF0000"/>
                </a:solidFill>
                <a:latin typeface="Arial" pitchFamily="63" charset="0"/>
                <a:ea typeface="ＭＳ Ｐゴシック" pitchFamily="63" charset="-128"/>
                <a:cs typeface="ＭＳ Ｐゴシック" pitchFamily="63" charset="-128"/>
              </a:defRPr>
            </a:lvl4pPr>
            <a:lvl5pPr algn="l" rtl="0" eaLnBrk="1" fontAlgn="base" hangingPunct="1">
              <a:spcBef>
                <a:spcPct val="0"/>
              </a:spcBef>
              <a:spcAft>
                <a:spcPct val="0"/>
              </a:spcAft>
              <a:defRPr b="1">
                <a:solidFill>
                  <a:srgbClr val="FF0000"/>
                </a:solidFill>
                <a:latin typeface="Arial" pitchFamily="63" charset="0"/>
                <a:ea typeface="ＭＳ Ｐゴシック" pitchFamily="63" charset="-128"/>
                <a:cs typeface="ＭＳ Ｐゴシック" pitchFamily="63" charset="-128"/>
              </a:defRPr>
            </a:lvl5pPr>
            <a:lvl6pPr marL="364687" algn="l" rtl="0" eaLnBrk="1" fontAlgn="base" hangingPunct="1">
              <a:spcBef>
                <a:spcPct val="0"/>
              </a:spcBef>
              <a:spcAft>
                <a:spcPct val="0"/>
              </a:spcAft>
              <a:defRPr sz="1890" b="1">
                <a:solidFill>
                  <a:schemeClr val="tx2"/>
                </a:solidFill>
                <a:latin typeface="Arial" pitchFamily="63" charset="0"/>
              </a:defRPr>
            </a:lvl6pPr>
            <a:lvl7pPr marL="729375" algn="l" rtl="0" eaLnBrk="1" fontAlgn="base" hangingPunct="1">
              <a:spcBef>
                <a:spcPct val="0"/>
              </a:spcBef>
              <a:spcAft>
                <a:spcPct val="0"/>
              </a:spcAft>
              <a:defRPr sz="1890" b="1">
                <a:solidFill>
                  <a:schemeClr val="tx2"/>
                </a:solidFill>
                <a:latin typeface="Arial" pitchFamily="63" charset="0"/>
              </a:defRPr>
            </a:lvl7pPr>
            <a:lvl8pPr marL="1094063" algn="l" rtl="0" eaLnBrk="1" fontAlgn="base" hangingPunct="1">
              <a:spcBef>
                <a:spcPct val="0"/>
              </a:spcBef>
              <a:spcAft>
                <a:spcPct val="0"/>
              </a:spcAft>
              <a:defRPr sz="1890" b="1">
                <a:solidFill>
                  <a:schemeClr val="tx2"/>
                </a:solidFill>
                <a:latin typeface="Arial" pitchFamily="63" charset="0"/>
              </a:defRPr>
            </a:lvl8pPr>
            <a:lvl9pPr marL="1458750" algn="l" rtl="0" eaLnBrk="1" fontAlgn="base" hangingPunct="1">
              <a:spcBef>
                <a:spcPct val="0"/>
              </a:spcBef>
              <a:spcAft>
                <a:spcPct val="0"/>
              </a:spcAft>
              <a:defRPr sz="1890" b="1">
                <a:solidFill>
                  <a:schemeClr val="tx2"/>
                </a:solidFill>
                <a:latin typeface="Arial" pitchFamily="63" charset="0"/>
              </a:defRPr>
            </a:lvl9pPr>
          </a:lstStyle>
          <a:p>
            <a:pPr defTabSz="1219170"/>
            <a:r>
              <a:rPr lang="de-CH" sz="2400" kern="0" dirty="0">
                <a:highlight>
                  <a:srgbClr val="FFFF00"/>
                </a:highlight>
                <a:latin typeface="Arial"/>
              </a:rPr>
              <a:t>In Kraft ab «1.2.2026»</a:t>
            </a:r>
          </a:p>
          <a:p>
            <a:pPr defTabSz="1219170"/>
            <a:r>
              <a:rPr lang="de-CH" sz="2400" kern="0" dirty="0">
                <a:highlight>
                  <a:srgbClr val="FFFF00"/>
                </a:highlight>
                <a:latin typeface="Arial"/>
              </a:rPr>
              <a:t>Lehrbeginn Sommer 2026</a:t>
            </a:r>
          </a:p>
        </p:txBody>
      </p:sp>
    </p:spTree>
    <p:extLst>
      <p:ext uri="{BB962C8B-B14F-4D97-AF65-F5344CB8AC3E}">
        <p14:creationId xmlns:p14="http://schemas.microsoft.com/office/powerpoint/2010/main" val="9852892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848B19-A4E8-725C-5676-3A577A3C75E6}"/>
            </a:ext>
          </a:extLst>
        </p:cNvPr>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2E553F6F-C1A4-8D3E-17E1-035BA690B974}"/>
              </a:ext>
            </a:extLst>
          </p:cNvPr>
          <p:cNvSpPr>
            <a:spLocks noGrp="1"/>
          </p:cNvSpPr>
          <p:nvPr>
            <p:ph type="sldNum" sz="quarter" idx="13"/>
          </p:nvPr>
        </p:nvSpPr>
        <p:spPr/>
        <p:txBody>
          <a:bodyPr/>
          <a:lstStyle/>
          <a:p>
            <a:pPr algn="r" defTabSz="1097253">
              <a:defRPr/>
            </a:pPr>
            <a:fld id="{8E0BDA3E-6EC7-435C-884A-AB21C89B8E59}" type="slidenum">
              <a:rPr lang="de-DE" sz="960">
                <a:solidFill>
                  <a:srgbClr val="000000"/>
                </a:solidFill>
                <a:latin typeface="Arial" charset="0"/>
                <a:ea typeface="ＭＳ Ｐゴシック" pitchFamily="68" charset="-128"/>
              </a:rPr>
              <a:pPr algn="r" defTabSz="1097253">
                <a:defRPr/>
              </a:pPr>
              <a:t>37</a:t>
            </a:fld>
            <a:endParaRPr lang="de-DE" sz="960" dirty="0">
              <a:solidFill>
                <a:srgbClr val="000000"/>
              </a:solidFill>
              <a:latin typeface="Arial" charset="0"/>
              <a:ea typeface="ＭＳ Ｐゴシック" pitchFamily="68" charset="-128"/>
            </a:endParaRPr>
          </a:p>
        </p:txBody>
      </p:sp>
      <p:sp>
        <p:nvSpPr>
          <p:cNvPr id="6" name="Textfeld 5">
            <a:extLst>
              <a:ext uri="{FF2B5EF4-FFF2-40B4-BE49-F238E27FC236}">
                <a16:creationId xmlns:a16="http://schemas.microsoft.com/office/drawing/2014/main" id="{D6E27939-05E6-22B4-746E-6C0FD2A7A4E0}"/>
              </a:ext>
            </a:extLst>
          </p:cNvPr>
          <p:cNvSpPr txBox="1"/>
          <p:nvPr/>
        </p:nvSpPr>
        <p:spPr>
          <a:xfrm>
            <a:off x="239350" y="1712192"/>
            <a:ext cx="10929548" cy="379656"/>
          </a:xfrm>
          <a:prstGeom prst="rect">
            <a:avLst/>
          </a:prstGeom>
          <a:noFill/>
        </p:spPr>
        <p:txBody>
          <a:bodyPr wrap="square">
            <a:spAutoFit/>
          </a:bodyPr>
          <a:lstStyle/>
          <a:p>
            <a:pPr marL="361942" defTabSz="914377">
              <a:spcBef>
                <a:spcPts val="600"/>
              </a:spcBef>
              <a:spcAft>
                <a:spcPts val="600"/>
              </a:spcAft>
              <a:defRPr/>
            </a:pPr>
            <a:r>
              <a:rPr lang="de-CH" sz="1867" b="1" dirty="0">
                <a:solidFill>
                  <a:srgbClr val="000000"/>
                </a:solidFill>
                <a:ea typeface="Times New Roman" panose="02020603050405020304" pitchFamily="18" charset="0"/>
                <a:cs typeface="Times New Roman" panose="02020603050405020304" pitchFamily="18" charset="0"/>
              </a:rPr>
              <a:t>Anpassung Dokumente (Anhang 1 Bildungsplan)</a:t>
            </a:r>
          </a:p>
        </p:txBody>
      </p:sp>
      <p:sp>
        <p:nvSpPr>
          <p:cNvPr id="8" name="Titel 2">
            <a:extLst>
              <a:ext uri="{FF2B5EF4-FFF2-40B4-BE49-F238E27FC236}">
                <a16:creationId xmlns:a16="http://schemas.microsoft.com/office/drawing/2014/main" id="{1F0488AE-32DB-7E1F-0436-4A81020E4144}"/>
              </a:ext>
            </a:extLst>
          </p:cNvPr>
          <p:cNvSpPr>
            <a:spLocks noGrp="1"/>
          </p:cNvSpPr>
          <p:nvPr>
            <p:ph type="title"/>
          </p:nvPr>
        </p:nvSpPr>
        <p:spPr>
          <a:xfrm>
            <a:off x="631184" y="932724"/>
            <a:ext cx="10563521" cy="410369"/>
          </a:xfrm>
        </p:spPr>
        <p:txBody>
          <a:bodyPr>
            <a:normAutofit/>
          </a:bodyPr>
          <a:lstStyle/>
          <a:p>
            <a:r>
              <a:rPr lang="de-CH" sz="2133" dirty="0"/>
              <a:t> </a:t>
            </a:r>
            <a:r>
              <a:rPr lang="de-DE" sz="2133" dirty="0"/>
              <a:t>Teilrevision technische Grundbildungen AGVS (AA, AF und AM)</a:t>
            </a:r>
            <a:endParaRPr lang="de-CH" sz="2133" i="1" dirty="0"/>
          </a:p>
        </p:txBody>
      </p:sp>
      <p:sp>
        <p:nvSpPr>
          <p:cNvPr id="9" name="Textfeld 8">
            <a:extLst>
              <a:ext uri="{FF2B5EF4-FFF2-40B4-BE49-F238E27FC236}">
                <a16:creationId xmlns:a16="http://schemas.microsoft.com/office/drawing/2014/main" id="{4CF9E135-78D6-169F-1E25-7CD734A6A570}"/>
              </a:ext>
            </a:extLst>
          </p:cNvPr>
          <p:cNvSpPr txBox="1"/>
          <p:nvPr/>
        </p:nvSpPr>
        <p:spPr>
          <a:xfrm>
            <a:off x="80305" y="2372883"/>
            <a:ext cx="11183345" cy="3924729"/>
          </a:xfrm>
          <a:prstGeom prst="rect">
            <a:avLst/>
          </a:prstGeom>
          <a:noFill/>
        </p:spPr>
        <p:txBody>
          <a:bodyPr wrap="square">
            <a:spAutoFit/>
          </a:bodyPr>
          <a:lstStyle/>
          <a:p>
            <a:pPr marL="712769" defTabSz="914377">
              <a:spcBef>
                <a:spcPts val="600"/>
              </a:spcBef>
              <a:spcAft>
                <a:spcPts val="600"/>
              </a:spcAft>
              <a:defRPr/>
            </a:pPr>
            <a:r>
              <a:rPr lang="de-CH" sz="1867" dirty="0" err="1">
                <a:solidFill>
                  <a:srgbClr val="000000"/>
                </a:solidFill>
                <a:ea typeface="Times New Roman" panose="02020603050405020304" pitchFamily="18" charset="0"/>
                <a:cs typeface="Times New Roman" panose="02020603050405020304" pitchFamily="18" charset="0"/>
                <a:hlinkClick r:id="rId3"/>
              </a:rPr>
              <a:t>Didaktikmodul</a:t>
            </a:r>
            <a:endParaRPr lang="de-CH" sz="1867" dirty="0">
              <a:solidFill>
                <a:srgbClr val="000000"/>
              </a:solidFill>
              <a:ea typeface="Times New Roman" panose="02020603050405020304" pitchFamily="18" charset="0"/>
              <a:cs typeface="Times New Roman" panose="02020603050405020304" pitchFamily="18" charset="0"/>
            </a:endParaRPr>
          </a:p>
          <a:p>
            <a:pPr marL="1092173" indent="-380990" defTabSz="914377">
              <a:spcBef>
                <a:spcPts val="600"/>
              </a:spcBef>
              <a:spcAft>
                <a:spcPts val="600"/>
              </a:spcAft>
              <a:buFont typeface="Arial" panose="020B0604020202020204" pitchFamily="34" charset="0"/>
              <a:buChar char="•"/>
              <a:defRPr/>
            </a:pPr>
            <a:r>
              <a:rPr lang="de-CH" sz="1867" dirty="0">
                <a:solidFill>
                  <a:srgbClr val="000000"/>
                </a:solidFill>
                <a:ea typeface="Times New Roman" panose="02020603050405020304" pitchFamily="18" charset="0"/>
                <a:cs typeface="Times New Roman" panose="02020603050405020304" pitchFamily="18" charset="0"/>
              </a:rPr>
              <a:t>Für neue Berufsbildner und auch alle bisherigen Berufsbildner mit einem tertiären Abschluss als Automobildiagnostiker ist das </a:t>
            </a:r>
            <a:r>
              <a:rPr lang="de-CH" sz="1867" dirty="0" err="1">
                <a:solidFill>
                  <a:srgbClr val="000000"/>
                </a:solidFill>
                <a:ea typeface="Times New Roman" panose="02020603050405020304" pitchFamily="18" charset="0"/>
                <a:cs typeface="Times New Roman" panose="02020603050405020304" pitchFamily="18" charset="0"/>
              </a:rPr>
              <a:t>Didaktikmodul</a:t>
            </a:r>
            <a:r>
              <a:rPr lang="de-CH" sz="1867" dirty="0">
                <a:solidFill>
                  <a:srgbClr val="000000"/>
                </a:solidFill>
                <a:ea typeface="Times New Roman" panose="02020603050405020304" pitchFamily="18" charset="0"/>
                <a:cs typeface="Times New Roman" panose="02020603050405020304" pitchFamily="18" charset="0"/>
              </a:rPr>
              <a:t> obligatorisch. Berufsbildner, welche bis heute das </a:t>
            </a:r>
            <a:r>
              <a:rPr lang="de-CH" sz="1867" dirty="0" err="1">
                <a:solidFill>
                  <a:srgbClr val="000000"/>
                </a:solidFill>
                <a:ea typeface="Times New Roman" panose="02020603050405020304" pitchFamily="18" charset="0"/>
                <a:cs typeface="Times New Roman" panose="02020603050405020304" pitchFamily="18" charset="0"/>
              </a:rPr>
              <a:t>Didaktikmodul</a:t>
            </a:r>
            <a:r>
              <a:rPr lang="de-CH" sz="1867" dirty="0">
                <a:solidFill>
                  <a:srgbClr val="000000"/>
                </a:solidFill>
                <a:ea typeface="Times New Roman" panose="02020603050405020304" pitchFamily="18" charset="0"/>
                <a:cs typeface="Times New Roman" panose="02020603050405020304" pitchFamily="18" charset="0"/>
              </a:rPr>
              <a:t> absolviert haben, müssen es nicht noch einmal absolvieren.</a:t>
            </a:r>
          </a:p>
          <a:p>
            <a:pPr marL="1092173" indent="-380990" defTabSz="914377">
              <a:spcBef>
                <a:spcPts val="600"/>
              </a:spcBef>
              <a:spcAft>
                <a:spcPts val="600"/>
              </a:spcAft>
              <a:buFont typeface="Arial" panose="020B0604020202020204" pitchFamily="34" charset="0"/>
              <a:buChar char="•"/>
              <a:defRPr/>
            </a:pPr>
            <a:r>
              <a:rPr lang="de-CH" sz="1867" dirty="0">
                <a:solidFill>
                  <a:srgbClr val="000000"/>
                </a:solidFill>
                <a:ea typeface="Times New Roman" panose="02020603050405020304" pitchFamily="18" charset="0"/>
                <a:cs typeface="Times New Roman" panose="02020603050405020304" pitchFamily="18" charset="0"/>
              </a:rPr>
              <a:t>Total ca. 1’500 Berufsbildner, die das </a:t>
            </a:r>
            <a:r>
              <a:rPr lang="de-CH" sz="1867" dirty="0" err="1">
                <a:solidFill>
                  <a:srgbClr val="000000"/>
                </a:solidFill>
                <a:ea typeface="Times New Roman" panose="02020603050405020304" pitchFamily="18" charset="0"/>
                <a:cs typeface="Times New Roman" panose="02020603050405020304" pitchFamily="18" charset="0"/>
              </a:rPr>
              <a:t>Didaktikmodul</a:t>
            </a:r>
            <a:r>
              <a:rPr lang="de-CH" sz="1867" dirty="0">
                <a:solidFill>
                  <a:srgbClr val="000000"/>
                </a:solidFill>
                <a:ea typeface="Times New Roman" panose="02020603050405020304" pitchFamily="18" charset="0"/>
                <a:cs typeface="Times New Roman" panose="02020603050405020304" pitchFamily="18" charset="0"/>
              </a:rPr>
              <a:t> noch absolvieren müssen. </a:t>
            </a:r>
          </a:p>
          <a:p>
            <a:pPr marL="1092173" indent="-380990" defTabSz="914377">
              <a:spcBef>
                <a:spcPts val="600"/>
              </a:spcBef>
              <a:spcAft>
                <a:spcPts val="600"/>
              </a:spcAft>
              <a:buFont typeface="Arial" panose="020B0604020202020204" pitchFamily="34" charset="0"/>
              <a:buChar char="•"/>
              <a:defRPr/>
            </a:pPr>
            <a:r>
              <a:rPr lang="de-CH" sz="1867" dirty="0">
                <a:solidFill>
                  <a:srgbClr val="000000"/>
                </a:solidFill>
                <a:ea typeface="Times New Roman" panose="02020603050405020304" pitchFamily="18" charset="0"/>
                <a:cs typeface="Times New Roman" panose="02020603050405020304" pitchFamily="18" charset="0"/>
              </a:rPr>
              <a:t>Es werden 8 Lektionen Besuch vom </a:t>
            </a:r>
            <a:r>
              <a:rPr lang="de-CH" sz="1867" dirty="0" err="1">
                <a:solidFill>
                  <a:srgbClr val="000000"/>
                </a:solidFill>
                <a:ea typeface="Times New Roman" panose="02020603050405020304" pitchFamily="18" charset="0"/>
                <a:cs typeface="Times New Roman" panose="02020603050405020304" pitchFamily="18" charset="0"/>
              </a:rPr>
              <a:t>Didaktikmodul</a:t>
            </a:r>
            <a:r>
              <a:rPr lang="de-CH" sz="1867" dirty="0">
                <a:solidFill>
                  <a:srgbClr val="000000"/>
                </a:solidFill>
                <a:ea typeface="Times New Roman" panose="02020603050405020304" pitchFamily="18" charset="0"/>
                <a:cs typeface="Times New Roman" panose="02020603050405020304" pitchFamily="18" charset="0"/>
              </a:rPr>
              <a:t> vorgegeben und es wird auch die Möglichkeit geben das </a:t>
            </a:r>
            <a:r>
              <a:rPr lang="de-CH" sz="1867" dirty="0" err="1">
                <a:solidFill>
                  <a:srgbClr val="000000"/>
                </a:solidFill>
                <a:ea typeface="Times New Roman" panose="02020603050405020304" pitchFamily="18" charset="0"/>
                <a:cs typeface="Times New Roman" panose="02020603050405020304" pitchFamily="18" charset="0"/>
              </a:rPr>
              <a:t>Didaktikmodul</a:t>
            </a:r>
            <a:r>
              <a:rPr lang="de-CH" sz="1867" dirty="0">
                <a:solidFill>
                  <a:srgbClr val="000000"/>
                </a:solidFill>
                <a:ea typeface="Times New Roman" panose="02020603050405020304" pitchFamily="18" charset="0"/>
                <a:cs typeface="Times New Roman" panose="02020603050405020304" pitchFamily="18" charset="0"/>
              </a:rPr>
              <a:t> mit 2 x 4 oder 8 Lektionen je nach Themen vor Ort oder online zu absolvieren.</a:t>
            </a:r>
          </a:p>
          <a:p>
            <a:pPr marL="1092173" indent="-380990" defTabSz="914377">
              <a:spcBef>
                <a:spcPts val="600"/>
              </a:spcBef>
              <a:spcAft>
                <a:spcPts val="600"/>
              </a:spcAft>
              <a:buFont typeface="Arial" panose="020B0604020202020204" pitchFamily="34" charset="0"/>
              <a:buChar char="•"/>
              <a:defRPr/>
            </a:pPr>
            <a:r>
              <a:rPr lang="de-CH" sz="1867" dirty="0">
                <a:solidFill>
                  <a:srgbClr val="000000"/>
                </a:solidFill>
                <a:ea typeface="Times New Roman" panose="02020603050405020304" pitchFamily="18" charset="0"/>
                <a:cs typeface="Times New Roman" panose="02020603050405020304" pitchFamily="18" charset="0"/>
              </a:rPr>
              <a:t>Frist bis am 31.12.2028 / Angebote ab Januar 2026</a:t>
            </a:r>
          </a:p>
          <a:p>
            <a:pPr defTabSz="914377">
              <a:defRPr/>
            </a:pPr>
            <a:endParaRPr lang="de-CH" dirty="0">
              <a:solidFill>
                <a:srgbClr val="FF0000"/>
              </a:solidFill>
              <a:ea typeface="Calibri" panose="020F0502020204030204" pitchFamily="34" charset="0"/>
              <a:cs typeface="Times New Roman" panose="02020603050405020304" pitchFamily="18" charset="0"/>
            </a:endParaRPr>
          </a:p>
          <a:p>
            <a:pPr defTabSz="914377">
              <a:defRPr/>
            </a:pPr>
            <a:endParaRPr lang="de-CH" dirty="0">
              <a:solidFill>
                <a:srgbClr val="000000"/>
              </a:solidFill>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849220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488FF5-38C2-3E97-38ED-430AAADA9DEF}"/>
            </a:ext>
          </a:extLst>
        </p:cNvPr>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2734658F-7760-3C42-2601-F0A2AD3B6F9A}"/>
              </a:ext>
            </a:extLst>
          </p:cNvPr>
          <p:cNvSpPr>
            <a:spLocks noGrp="1"/>
          </p:cNvSpPr>
          <p:nvPr>
            <p:ph type="sldNum" sz="quarter" idx="13"/>
          </p:nvPr>
        </p:nvSpPr>
        <p:spPr/>
        <p:txBody>
          <a:bodyPr/>
          <a:lstStyle/>
          <a:p>
            <a:pPr algn="r" defTabSz="1097226">
              <a:defRPr/>
            </a:pPr>
            <a:fld id="{8E0BDA3E-6EC7-435C-884A-AB21C89B8E59}" type="slidenum">
              <a:rPr lang="de-DE" sz="960">
                <a:solidFill>
                  <a:srgbClr val="000000"/>
                </a:solidFill>
                <a:latin typeface="Arial" charset="0"/>
                <a:ea typeface="ＭＳ Ｐゴシック" pitchFamily="68" charset="-128"/>
                <a:cs typeface="Arial" panose="020B0604020202020204" pitchFamily="34" charset="0"/>
              </a:rPr>
              <a:pPr algn="r" defTabSz="1097226">
                <a:defRPr/>
              </a:pPr>
              <a:t>38</a:t>
            </a:fld>
            <a:endParaRPr lang="de-DE" sz="960" dirty="0">
              <a:solidFill>
                <a:srgbClr val="000000"/>
              </a:solidFill>
              <a:latin typeface="Arial" charset="0"/>
              <a:ea typeface="ＭＳ Ｐゴシック" pitchFamily="68" charset="-128"/>
              <a:cs typeface="Arial" panose="020B0604020202020204" pitchFamily="34" charset="0"/>
            </a:endParaRPr>
          </a:p>
        </p:txBody>
      </p:sp>
      <p:sp>
        <p:nvSpPr>
          <p:cNvPr id="6" name="Textfeld 5">
            <a:extLst>
              <a:ext uri="{FF2B5EF4-FFF2-40B4-BE49-F238E27FC236}">
                <a16:creationId xmlns:a16="http://schemas.microsoft.com/office/drawing/2014/main" id="{AFFDC2AB-9813-105A-E0B0-44232A91DCD3}"/>
              </a:ext>
            </a:extLst>
          </p:cNvPr>
          <p:cNvSpPr txBox="1"/>
          <p:nvPr/>
        </p:nvSpPr>
        <p:spPr>
          <a:xfrm>
            <a:off x="239351" y="1712192"/>
            <a:ext cx="10929548" cy="379656"/>
          </a:xfrm>
          <a:prstGeom prst="rect">
            <a:avLst/>
          </a:prstGeom>
          <a:noFill/>
        </p:spPr>
        <p:txBody>
          <a:bodyPr wrap="square">
            <a:spAutoFit/>
          </a:bodyPr>
          <a:lstStyle/>
          <a:p>
            <a:pPr marL="361934" defTabSz="914354">
              <a:spcBef>
                <a:spcPts val="600"/>
              </a:spcBef>
              <a:spcAft>
                <a:spcPts val="600"/>
              </a:spcAft>
              <a:defRPr/>
            </a:pPr>
            <a:r>
              <a:rPr lang="de-CH" sz="1867" b="1" dirty="0">
                <a:solidFill>
                  <a:srgbClr val="000000"/>
                </a:solidFill>
                <a:latin typeface="Arial"/>
                <a:ea typeface="Times New Roman" panose="02020603050405020304" pitchFamily="18" charset="0"/>
                <a:cs typeface="Times New Roman" panose="02020603050405020304" pitchFamily="18" charset="0"/>
              </a:rPr>
              <a:t>Anpassung Dokumente (Anhang 1 Bildungsplan)</a:t>
            </a:r>
          </a:p>
        </p:txBody>
      </p:sp>
      <p:sp>
        <p:nvSpPr>
          <p:cNvPr id="8" name="Titel 2">
            <a:extLst>
              <a:ext uri="{FF2B5EF4-FFF2-40B4-BE49-F238E27FC236}">
                <a16:creationId xmlns:a16="http://schemas.microsoft.com/office/drawing/2014/main" id="{9EF9E7C5-E2CF-6A70-D455-776CC37BEEDE}"/>
              </a:ext>
            </a:extLst>
          </p:cNvPr>
          <p:cNvSpPr>
            <a:spLocks noGrp="1"/>
          </p:cNvSpPr>
          <p:nvPr>
            <p:ph type="title"/>
          </p:nvPr>
        </p:nvSpPr>
        <p:spPr>
          <a:xfrm>
            <a:off x="631185" y="932725"/>
            <a:ext cx="10563521" cy="410369"/>
          </a:xfrm>
        </p:spPr>
        <p:txBody>
          <a:bodyPr>
            <a:normAutofit/>
          </a:bodyPr>
          <a:lstStyle/>
          <a:p>
            <a:r>
              <a:rPr lang="de-CH" sz="2133" dirty="0"/>
              <a:t> </a:t>
            </a:r>
            <a:r>
              <a:rPr lang="de-DE" sz="2133" dirty="0"/>
              <a:t>Teilrevision technische Grundbildungen AGVS (AA, AF und AM)</a:t>
            </a:r>
            <a:endParaRPr lang="de-CH" sz="2133" i="1" dirty="0"/>
          </a:p>
        </p:txBody>
      </p:sp>
      <p:sp>
        <p:nvSpPr>
          <p:cNvPr id="9" name="Textfeld 8">
            <a:extLst>
              <a:ext uri="{FF2B5EF4-FFF2-40B4-BE49-F238E27FC236}">
                <a16:creationId xmlns:a16="http://schemas.microsoft.com/office/drawing/2014/main" id="{B8DDB8A6-ACEC-1FD1-16EA-7E094AB13DF1}"/>
              </a:ext>
            </a:extLst>
          </p:cNvPr>
          <p:cNvSpPr txBox="1"/>
          <p:nvPr/>
        </p:nvSpPr>
        <p:spPr>
          <a:xfrm>
            <a:off x="-111289" y="2372885"/>
            <a:ext cx="11183345" cy="3970318"/>
          </a:xfrm>
          <a:prstGeom prst="rect">
            <a:avLst/>
          </a:prstGeom>
          <a:noFill/>
        </p:spPr>
        <p:txBody>
          <a:bodyPr wrap="square">
            <a:spAutoFit/>
          </a:bodyPr>
          <a:lstStyle/>
          <a:p>
            <a:pPr marL="714357" defTabSz="914377"/>
            <a:r>
              <a:rPr lang="de-CH" b="1" dirty="0">
                <a:solidFill>
                  <a:srgbClr val="000000"/>
                </a:solidFill>
                <a:latin typeface="Arial"/>
                <a:ea typeface="ＭＳ Ｐゴシック" panose="020B0600070205080204" pitchFamily="34" charset="-128"/>
                <a:cs typeface="Arial" panose="020B0604020202020204" pitchFamily="34" charset="0"/>
              </a:rPr>
              <a:t>Modulangebote</a:t>
            </a:r>
            <a:endParaRPr lang="de-CH" dirty="0">
              <a:solidFill>
                <a:srgbClr val="000000"/>
              </a:solidFill>
              <a:latin typeface="Arial"/>
              <a:ea typeface="ＭＳ Ｐゴシック" panose="020B0600070205080204" pitchFamily="34" charset="-128"/>
              <a:cs typeface="Arial" panose="020B0604020202020204" pitchFamily="34" charset="0"/>
            </a:endParaRPr>
          </a:p>
          <a:p>
            <a:pPr marL="714357" defTabSz="914377"/>
            <a:r>
              <a:rPr lang="de-CH" dirty="0">
                <a:solidFill>
                  <a:srgbClr val="000000"/>
                </a:solidFill>
                <a:latin typeface="Arial"/>
                <a:ea typeface="ＭＳ Ｐゴシック" panose="020B0600070205080204" pitchFamily="34" charset="-128"/>
                <a:cs typeface="Arial" panose="020B0604020202020204" pitchFamily="34" charset="0"/>
              </a:rPr>
              <a:t>Die </a:t>
            </a:r>
            <a:r>
              <a:rPr lang="de-CH" dirty="0" err="1">
                <a:solidFill>
                  <a:srgbClr val="000000"/>
                </a:solidFill>
                <a:latin typeface="Arial"/>
                <a:ea typeface="ＭＳ Ｐゴシック" panose="020B0600070205080204" pitchFamily="34" charset="-128"/>
                <a:cs typeface="Arial" panose="020B0604020202020204" pitchFamily="34" charset="0"/>
              </a:rPr>
              <a:t>Berufsbildner:innen</a:t>
            </a:r>
            <a:r>
              <a:rPr lang="de-CH" dirty="0">
                <a:solidFill>
                  <a:srgbClr val="000000"/>
                </a:solidFill>
                <a:latin typeface="Arial"/>
                <a:ea typeface="ＭＳ Ｐゴシック" panose="020B0600070205080204" pitchFamily="34" charset="-128"/>
                <a:cs typeface="Arial" panose="020B0604020202020204" pitchFamily="34" charset="0"/>
              </a:rPr>
              <a:t> wählen aus folgenden fünf Angeboten aus:</a:t>
            </a:r>
          </a:p>
          <a:p>
            <a:pPr marL="1000100" indent="-285744" defTabSz="914377">
              <a:buFont typeface="Arial" panose="020B0604020202020204" pitchFamily="34" charset="0"/>
              <a:buChar char="•"/>
            </a:pPr>
            <a:r>
              <a:rPr lang="de-CH" dirty="0">
                <a:solidFill>
                  <a:srgbClr val="000000"/>
                </a:solidFill>
                <a:latin typeface="Arial"/>
                <a:ea typeface="ＭＳ Ｐゴシック" panose="020B0600070205080204" pitchFamily="34" charset="-128"/>
                <a:cs typeface="Arial" panose="020B0604020202020204" pitchFamily="34" charset="0"/>
              </a:rPr>
              <a:t>Lernende selektieren (8 </a:t>
            </a:r>
            <a:r>
              <a:rPr lang="de-CH" dirty="0" err="1">
                <a:solidFill>
                  <a:srgbClr val="000000"/>
                </a:solidFill>
                <a:latin typeface="Arial"/>
                <a:ea typeface="ＭＳ Ｐゴシック" panose="020B0600070205080204" pitchFamily="34" charset="-128"/>
                <a:cs typeface="Arial" panose="020B0604020202020204" pitchFamily="34" charset="0"/>
              </a:rPr>
              <a:t>Lektioen</a:t>
            </a:r>
            <a:r>
              <a:rPr lang="de-CH" dirty="0">
                <a:solidFill>
                  <a:srgbClr val="000000"/>
                </a:solidFill>
                <a:latin typeface="Arial"/>
                <a:ea typeface="ＭＳ Ｐゴシック" panose="020B0600070205080204" pitchFamily="34" charset="-128"/>
                <a:cs typeface="Arial" panose="020B0604020202020204" pitchFamily="34" charset="0"/>
              </a:rPr>
              <a:t>)</a:t>
            </a:r>
          </a:p>
          <a:p>
            <a:pPr marL="1000100" indent="-285744" defTabSz="914377">
              <a:buFont typeface="Arial" panose="020B0604020202020204" pitchFamily="34" charset="0"/>
              <a:buChar char="•"/>
            </a:pPr>
            <a:r>
              <a:rPr lang="de-CH" dirty="0">
                <a:solidFill>
                  <a:srgbClr val="000000"/>
                </a:solidFill>
                <a:latin typeface="Arial"/>
                <a:ea typeface="ＭＳ Ｐゴシック" panose="020B0600070205080204" pitchFamily="34" charset="-128"/>
                <a:cs typeface="Arial" panose="020B0604020202020204" pitchFamily="34" charset="0"/>
              </a:rPr>
              <a:t>Neue Generation verstehen (4 Lektionen)</a:t>
            </a:r>
          </a:p>
          <a:p>
            <a:pPr marL="1000100" indent="-285744" defTabSz="914377">
              <a:buFont typeface="Arial" panose="020B0604020202020204" pitchFamily="34" charset="0"/>
              <a:buChar char="•"/>
            </a:pPr>
            <a:r>
              <a:rPr lang="de-CH" dirty="0">
                <a:solidFill>
                  <a:srgbClr val="000000"/>
                </a:solidFill>
                <a:latin typeface="Arial"/>
                <a:ea typeface="ＭＳ Ｐゴシック" panose="020B0600070205080204" pitchFamily="34" charset="-128"/>
                <a:cs typeface="Arial" panose="020B0604020202020204" pitchFamily="34" charset="0"/>
              </a:rPr>
              <a:t>Die Instrumente der neuen Bildungsverordnung kompetent einsetzen (8 Lektionen) nur Änderungen Teilrevision (4 Lektionen)</a:t>
            </a:r>
          </a:p>
          <a:p>
            <a:pPr marL="1000100" indent="-285744" defTabSz="914377">
              <a:buFont typeface="Arial" panose="020B0604020202020204" pitchFamily="34" charset="0"/>
              <a:buChar char="•"/>
            </a:pPr>
            <a:r>
              <a:rPr lang="de-CH" dirty="0">
                <a:solidFill>
                  <a:srgbClr val="000000"/>
                </a:solidFill>
                <a:latin typeface="Arial"/>
                <a:ea typeface="ＭＳ Ｐゴシック" panose="020B0600070205080204" pitchFamily="34" charset="-128"/>
                <a:cs typeface="Arial" panose="020B0604020202020204" pitchFamily="34" charset="0"/>
              </a:rPr>
              <a:t>Junge Erwachsene führen und Krisen überwinden (8 Lektionen)</a:t>
            </a:r>
          </a:p>
          <a:p>
            <a:pPr marL="1000100" indent="-285744" defTabSz="914377">
              <a:buFont typeface="Arial" panose="020B0604020202020204" pitchFamily="34" charset="0"/>
              <a:buChar char="•"/>
            </a:pPr>
            <a:r>
              <a:rPr lang="de-CH" dirty="0">
                <a:solidFill>
                  <a:srgbClr val="000000"/>
                </a:solidFill>
                <a:latin typeface="Arial"/>
                <a:ea typeface="ＭＳ Ｐゴシック" panose="020B0600070205080204" pitchFamily="34" charset="-128"/>
                <a:cs typeface="Arial" panose="020B0604020202020204" pitchFamily="34" charset="0"/>
              </a:rPr>
              <a:t>Umgang mit Stress und Überforderung der Lernenden / Unterschiedliche Lerntypen und Lernstrategien (4 Lektionen)</a:t>
            </a:r>
          </a:p>
          <a:p>
            <a:pPr marL="714357" defTabSz="914377"/>
            <a:endParaRPr lang="de-CH" dirty="0">
              <a:solidFill>
                <a:srgbClr val="000000"/>
              </a:solidFill>
              <a:latin typeface="Arial"/>
              <a:ea typeface="ＭＳ Ｐゴシック" panose="020B0600070205080204" pitchFamily="34" charset="-128"/>
              <a:cs typeface="Arial" panose="020B0604020202020204" pitchFamily="34" charset="0"/>
            </a:endParaRPr>
          </a:p>
          <a:p>
            <a:pPr marL="714357" defTabSz="914377"/>
            <a:r>
              <a:rPr lang="de-CH" dirty="0">
                <a:solidFill>
                  <a:srgbClr val="000000"/>
                </a:solidFill>
                <a:latin typeface="Arial"/>
                <a:ea typeface="ＭＳ Ｐゴシック" panose="020B0600070205080204" pitchFamily="34" charset="-128"/>
                <a:cs typeface="Arial" panose="020B0604020202020204" pitchFamily="34" charset="0"/>
              </a:rPr>
              <a:t>Die Inhalte und Zielsetzungen des </a:t>
            </a:r>
            <a:r>
              <a:rPr lang="de-CH" dirty="0" err="1">
                <a:solidFill>
                  <a:srgbClr val="000000"/>
                </a:solidFill>
                <a:latin typeface="Arial"/>
                <a:ea typeface="ＭＳ Ｐゴシック" panose="020B0600070205080204" pitchFamily="34" charset="-128"/>
                <a:cs typeface="Arial" panose="020B0604020202020204" pitchFamily="34" charset="0"/>
              </a:rPr>
              <a:t>Didaktikmoduls</a:t>
            </a:r>
            <a:r>
              <a:rPr lang="de-CH" dirty="0">
                <a:solidFill>
                  <a:srgbClr val="000000"/>
                </a:solidFill>
                <a:latin typeface="Arial"/>
                <a:ea typeface="ＭＳ Ｐゴシック" panose="020B0600070205080204" pitchFamily="34" charset="-128"/>
                <a:cs typeface="Arial" panose="020B0604020202020204" pitchFamily="34" charset="0"/>
              </a:rPr>
              <a:t> sind vom AGVS vorgegeben und ausführlich beschrieben. Sie finden diese unter </a:t>
            </a:r>
            <a:r>
              <a:rPr lang="de-CH" u="sng" dirty="0">
                <a:solidFill>
                  <a:srgbClr val="000000"/>
                </a:solidFill>
                <a:latin typeface="Arial"/>
                <a:ea typeface="ＭＳ Ｐゴシック" panose="020B0600070205080204" pitchFamily="34" charset="-128"/>
                <a:cs typeface="Arial" panose="020B0604020202020204" pitchFamily="34" charset="0"/>
                <a:hlinkClick r:id="rId3"/>
              </a:rPr>
              <a:t>www.agvs-upsa.ch</a:t>
            </a:r>
            <a:r>
              <a:rPr lang="de-CH" dirty="0">
                <a:solidFill>
                  <a:srgbClr val="000000"/>
                </a:solidFill>
                <a:latin typeface="Arial"/>
                <a:ea typeface="ＭＳ Ｐゴシック" panose="020B0600070205080204" pitchFamily="34" charset="-128"/>
                <a:cs typeface="Arial" panose="020B0604020202020204" pitchFamily="34" charset="0"/>
              </a:rPr>
              <a:t>.</a:t>
            </a:r>
          </a:p>
          <a:p>
            <a:pPr defTabSz="914354">
              <a:defRPr/>
            </a:pPr>
            <a:endParaRPr lang="de-CH" dirty="0">
              <a:solidFill>
                <a:srgbClr val="FF0000"/>
              </a:solidFill>
              <a:latin typeface="Arial"/>
              <a:ea typeface="Calibri" panose="020F0502020204030204" pitchFamily="34" charset="0"/>
              <a:cs typeface="Times New Roman" panose="02020603050405020304" pitchFamily="18" charset="0"/>
            </a:endParaRPr>
          </a:p>
          <a:p>
            <a:pPr defTabSz="914354">
              <a:defRPr/>
            </a:pPr>
            <a:endParaRPr lang="de-CH" dirty="0">
              <a:solidFill>
                <a:srgbClr val="000000"/>
              </a:solidFill>
              <a:latin typeface="Arial"/>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684514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6EA9FA-063D-D556-899B-3B412343BD8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9BDD858-99AA-8477-8F47-AFC11B30FA0C}"/>
              </a:ext>
            </a:extLst>
          </p:cNvPr>
          <p:cNvSpPr>
            <a:spLocks noGrp="1"/>
          </p:cNvSpPr>
          <p:nvPr>
            <p:ph type="title"/>
          </p:nvPr>
        </p:nvSpPr>
        <p:spPr>
          <a:xfrm>
            <a:off x="702431" y="726424"/>
            <a:ext cx="11297236" cy="863360"/>
          </a:xfrm>
        </p:spPr>
        <p:txBody>
          <a:bodyPr>
            <a:normAutofit/>
          </a:bodyPr>
          <a:lstStyle/>
          <a:p>
            <a:r>
              <a:rPr lang="de-CH" sz="2133" dirty="0"/>
              <a:t>Teilrevision technische Grundbildungen AGVS (AA, AF und AM)</a:t>
            </a:r>
            <a:endParaRPr lang="de-CH" sz="2133" dirty="0">
              <a:highlight>
                <a:srgbClr val="FFFF00"/>
              </a:highlight>
            </a:endParaRPr>
          </a:p>
        </p:txBody>
      </p:sp>
      <p:sp>
        <p:nvSpPr>
          <p:cNvPr id="3" name="Textplatzhalter 1">
            <a:extLst>
              <a:ext uri="{FF2B5EF4-FFF2-40B4-BE49-F238E27FC236}">
                <a16:creationId xmlns:a16="http://schemas.microsoft.com/office/drawing/2014/main" id="{204C269C-E779-B5C5-74CB-398870674C83}"/>
              </a:ext>
            </a:extLst>
          </p:cNvPr>
          <p:cNvSpPr>
            <a:spLocks noGrp="1"/>
          </p:cNvSpPr>
          <p:nvPr>
            <p:ph type="body" sz="quarter" idx="10"/>
          </p:nvPr>
        </p:nvSpPr>
        <p:spPr>
          <a:xfrm>
            <a:off x="702431" y="1796819"/>
            <a:ext cx="11105215" cy="5316732"/>
          </a:xfrm>
        </p:spPr>
        <p:txBody>
          <a:bodyPr/>
          <a:lstStyle/>
          <a:p>
            <a:pPr defTabSz="987477">
              <a:spcBef>
                <a:spcPts val="1296"/>
              </a:spcBef>
              <a:spcAft>
                <a:spcPts val="325"/>
              </a:spcAft>
              <a:defRPr/>
            </a:pPr>
            <a:r>
              <a:rPr lang="de-CH" sz="1867"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Bildungsverordnung</a:t>
            </a:r>
          </a:p>
          <a:p>
            <a:pPr defTabSz="987477">
              <a:spcBef>
                <a:spcPts val="1296"/>
              </a:spcBef>
              <a:spcAft>
                <a:spcPts val="325"/>
              </a:spcAft>
              <a:defRPr/>
            </a:pPr>
            <a:r>
              <a:rPr lang="de-CH" sz="1867"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Fachliche Anforderungen an die Berufsbildner (Art. 10) AM</a:t>
            </a:r>
          </a:p>
          <a:p>
            <a:r>
              <a:rPr lang="de-CH" sz="1867" i="1" dirty="0"/>
              <a:t>Art.</a:t>
            </a:r>
            <a:r>
              <a:rPr lang="de-CH" sz="1867" dirty="0"/>
              <a:t> </a:t>
            </a:r>
            <a:r>
              <a:rPr lang="de-CH" sz="1867" i="1" dirty="0"/>
              <a:t>10 	</a:t>
            </a:r>
            <a:r>
              <a:rPr lang="de-CH" sz="1867" dirty="0"/>
              <a:t>Fachliche Anforderungen an Berufsbildnerinnen und Berufsbildner</a:t>
            </a:r>
          </a:p>
          <a:p>
            <a:r>
              <a:rPr lang="de-CH" sz="1867" baseline="30000" dirty="0"/>
              <a:t>1</a:t>
            </a:r>
            <a:r>
              <a:rPr lang="de-CH" sz="1867" dirty="0"/>
              <a:t> Die fachlichen Anforderungen an eine Berufsbildnerin oder einen Berufsbildner erfüllt, wer über eine der folgenden Qualifikationen verfügt:</a:t>
            </a:r>
          </a:p>
          <a:p>
            <a:pPr marL="357708" indent="-357708"/>
            <a:r>
              <a:rPr lang="de-CH" sz="1867" dirty="0"/>
              <a:t>a.	Automobil-Mechatronikerin oder -Mechatroniker EFZ mit mindestens drei Jahren beruflicher Praxis im Lehrgebiet; </a:t>
            </a:r>
          </a:p>
          <a:p>
            <a:pPr marL="357708" indent="-357708"/>
            <a:r>
              <a:rPr lang="de-CH" sz="1867" dirty="0"/>
              <a:t>b.	eidgenössisches Fähigkeitszeugnis eines verwandten Berufs mit den notwendigen Berufskenntnissen im Bereich der Automobil-Mechatronikerin und des Automobil-Mechatronikers EFZ und mit mindestens drei Jahren beruflicher Praxis im Lehrgebiet;</a:t>
            </a:r>
          </a:p>
          <a:p>
            <a:pPr marL="357708" indent="-357708"/>
            <a:r>
              <a:rPr lang="de-CH" sz="1867" dirty="0"/>
              <a:t>c.	einschlägiger Abschluss der höheren Berufsbildung mit mindestens zwei Jahren beruflicher Praxis im Lehrgebiet.</a:t>
            </a:r>
          </a:p>
          <a:p>
            <a:r>
              <a:rPr lang="de-CH" sz="1867" baseline="30000" dirty="0"/>
              <a:t>2</a:t>
            </a:r>
            <a:r>
              <a:rPr lang="de-CH" sz="1867" dirty="0"/>
              <a:t> Berufsbildnerinnen und Berufsbildner müssen zusätzlich zu den Qualifikationen nach Absatz 1 über ein </a:t>
            </a:r>
            <a:r>
              <a:rPr lang="de-CH" sz="1867" dirty="0" err="1"/>
              <a:t>Didaktikmodul</a:t>
            </a:r>
            <a:r>
              <a:rPr lang="de-CH" sz="1867" dirty="0"/>
              <a:t> des Auto Gewerbe Verbandes Schweiz (AGVS) mit Abschluss verfügen.</a:t>
            </a:r>
          </a:p>
          <a:p>
            <a:pPr defTabSz="987477">
              <a:spcBef>
                <a:spcPts val="1296"/>
              </a:spcBef>
              <a:spcAft>
                <a:spcPts val="325"/>
              </a:spcAft>
              <a:defRPr/>
            </a:pPr>
            <a:endParaRPr lang="de-CH" sz="2133"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198846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71DAE1-CE60-43C7-E704-DC6B04AEC0A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00B0D5B-7125-6E71-0445-8981E2CCCE48}"/>
              </a:ext>
            </a:extLst>
          </p:cNvPr>
          <p:cNvSpPr>
            <a:spLocks noGrp="1"/>
          </p:cNvSpPr>
          <p:nvPr>
            <p:ph type="title"/>
          </p:nvPr>
        </p:nvSpPr>
        <p:spPr>
          <a:xfrm>
            <a:off x="702431" y="726424"/>
            <a:ext cx="11297236" cy="863360"/>
          </a:xfrm>
        </p:spPr>
        <p:txBody>
          <a:bodyPr>
            <a:normAutofit/>
          </a:bodyPr>
          <a:lstStyle/>
          <a:p>
            <a:r>
              <a:rPr lang="de-CH" sz="2133" dirty="0"/>
              <a:t>Teilrevision technische Grundbildungen AGVS (AA, AF und AM)</a:t>
            </a:r>
            <a:endParaRPr lang="de-CH" sz="2133" dirty="0">
              <a:highlight>
                <a:srgbClr val="FFFF00"/>
              </a:highlight>
            </a:endParaRPr>
          </a:p>
        </p:txBody>
      </p:sp>
      <p:sp>
        <p:nvSpPr>
          <p:cNvPr id="11" name="Textfeld 10">
            <a:extLst>
              <a:ext uri="{FF2B5EF4-FFF2-40B4-BE49-F238E27FC236}">
                <a16:creationId xmlns:a16="http://schemas.microsoft.com/office/drawing/2014/main" id="{C36DB2A1-B95F-0565-F506-1DB74DE6816A}"/>
              </a:ext>
            </a:extLst>
          </p:cNvPr>
          <p:cNvSpPr txBox="1"/>
          <p:nvPr/>
        </p:nvSpPr>
        <p:spPr>
          <a:xfrm>
            <a:off x="566057" y="1398193"/>
            <a:ext cx="10505998" cy="733599"/>
          </a:xfrm>
          <a:prstGeom prst="rect">
            <a:avLst/>
          </a:prstGeom>
          <a:noFill/>
        </p:spPr>
        <p:txBody>
          <a:bodyPr wrap="square">
            <a:spAutoFit/>
          </a:bodyPr>
          <a:lstStyle/>
          <a:p>
            <a:pPr defTabSz="914377">
              <a:spcBef>
                <a:spcPts val="600"/>
              </a:spcBef>
              <a:spcAft>
                <a:spcPts val="600"/>
              </a:spcAft>
              <a:defRPr/>
            </a:pPr>
            <a:r>
              <a:rPr lang="de-CH" sz="1867"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Grundbildungen und HBB des AGVS, welche </a:t>
            </a:r>
            <a:r>
              <a:rPr lang="de-CH" sz="1867" b="1" dirty="0" err="1">
                <a:solidFill>
                  <a:srgbClr val="000000"/>
                </a:solidFill>
                <a:ea typeface="Times New Roman" panose="02020603050405020304" pitchFamily="18" charset="0"/>
                <a:cs typeface="Times New Roman" panose="02020603050405020304" pitchFamily="18" charset="0"/>
              </a:rPr>
              <a:t>Automobil-Mechatroniker:in</a:t>
            </a:r>
            <a:r>
              <a:rPr lang="de-CH" sz="1867" b="1" dirty="0">
                <a:solidFill>
                  <a:srgbClr val="000000"/>
                </a:solidFill>
                <a:ea typeface="Times New Roman" panose="02020603050405020304" pitchFamily="18" charset="0"/>
                <a:cs typeface="Times New Roman" panose="02020603050405020304" pitchFamily="18" charset="0"/>
              </a:rPr>
              <a:t> ausbilden dürfen</a:t>
            </a:r>
            <a:endParaRPr lang="de-CH" dirty="0">
              <a:solidFill>
                <a:srgbClr val="FF0000"/>
              </a:solidFill>
              <a:ea typeface="Calibri" panose="020F0502020204030204" pitchFamily="34" charset="0"/>
              <a:cs typeface="Times New Roman" panose="02020603050405020304" pitchFamily="18" charset="0"/>
            </a:endParaRPr>
          </a:p>
          <a:p>
            <a:pPr defTabSz="914377">
              <a:defRPr/>
            </a:pPr>
            <a:r>
              <a:rPr lang="de-CH" dirty="0">
                <a:solidFill>
                  <a:srgbClr val="000000"/>
                </a:solidFill>
                <a:ea typeface="Calibri" panose="020F0502020204030204" pitchFamily="34" charset="0"/>
                <a:cs typeface="Times New Roman" panose="02020603050405020304" pitchFamily="18" charset="0"/>
              </a:rPr>
              <a:t>jeweils 3 Jahre Praxis (HBB 2 Jahre Praxis)</a:t>
            </a:r>
          </a:p>
        </p:txBody>
      </p:sp>
      <p:pic>
        <p:nvPicPr>
          <p:cNvPr id="15" name="Grafik 14">
            <a:extLst>
              <a:ext uri="{FF2B5EF4-FFF2-40B4-BE49-F238E27FC236}">
                <a16:creationId xmlns:a16="http://schemas.microsoft.com/office/drawing/2014/main" id="{F2EB6041-202F-9582-90CD-7C2B7EA23BD1}"/>
              </a:ext>
            </a:extLst>
          </p:cNvPr>
          <p:cNvPicPr>
            <a:picLocks noChangeAspect="1"/>
          </p:cNvPicPr>
          <p:nvPr/>
        </p:nvPicPr>
        <p:blipFill>
          <a:blip r:embed="rId2"/>
          <a:stretch>
            <a:fillRect/>
          </a:stretch>
        </p:blipFill>
        <p:spPr>
          <a:xfrm>
            <a:off x="702431" y="2590640"/>
            <a:ext cx="5820587" cy="2286319"/>
          </a:xfrm>
          <a:prstGeom prst="rect">
            <a:avLst/>
          </a:prstGeom>
        </p:spPr>
      </p:pic>
    </p:spTree>
    <p:extLst>
      <p:ext uri="{BB962C8B-B14F-4D97-AF65-F5344CB8AC3E}">
        <p14:creationId xmlns:p14="http://schemas.microsoft.com/office/powerpoint/2010/main" val="7703764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870510-A8EC-5C91-AA4F-E09D4D96523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7297C7E-4888-78E9-9FFA-D0B11E15A5F3}"/>
              </a:ext>
            </a:extLst>
          </p:cNvPr>
          <p:cNvSpPr>
            <a:spLocks noGrp="1"/>
          </p:cNvSpPr>
          <p:nvPr>
            <p:ph type="title"/>
          </p:nvPr>
        </p:nvSpPr>
        <p:spPr>
          <a:xfrm>
            <a:off x="702431" y="726424"/>
            <a:ext cx="11297236" cy="863360"/>
          </a:xfrm>
        </p:spPr>
        <p:txBody>
          <a:bodyPr>
            <a:normAutofit/>
          </a:bodyPr>
          <a:lstStyle/>
          <a:p>
            <a:r>
              <a:rPr lang="de-CH" sz="2133" dirty="0"/>
              <a:t>Teilrevision technische Grundbildungen AGVS (AA, AF und AM)</a:t>
            </a:r>
            <a:endParaRPr lang="de-CH" sz="2133" dirty="0">
              <a:highlight>
                <a:srgbClr val="FFFF00"/>
              </a:highlight>
            </a:endParaRPr>
          </a:p>
        </p:txBody>
      </p:sp>
      <p:sp>
        <p:nvSpPr>
          <p:cNvPr id="11" name="Textfeld 10">
            <a:extLst>
              <a:ext uri="{FF2B5EF4-FFF2-40B4-BE49-F238E27FC236}">
                <a16:creationId xmlns:a16="http://schemas.microsoft.com/office/drawing/2014/main" id="{440976B7-3BF6-B584-22C0-E77BA316B4D2}"/>
              </a:ext>
            </a:extLst>
          </p:cNvPr>
          <p:cNvSpPr txBox="1"/>
          <p:nvPr/>
        </p:nvSpPr>
        <p:spPr>
          <a:xfrm>
            <a:off x="566057" y="1398193"/>
            <a:ext cx="10505998" cy="733599"/>
          </a:xfrm>
          <a:prstGeom prst="rect">
            <a:avLst/>
          </a:prstGeom>
          <a:noFill/>
        </p:spPr>
        <p:txBody>
          <a:bodyPr wrap="square">
            <a:spAutoFit/>
          </a:bodyPr>
          <a:lstStyle/>
          <a:p>
            <a:pPr defTabSz="914377">
              <a:spcBef>
                <a:spcPts val="600"/>
              </a:spcBef>
              <a:spcAft>
                <a:spcPts val="600"/>
              </a:spcAft>
              <a:defRPr/>
            </a:pPr>
            <a:r>
              <a:rPr lang="de-CH" sz="1867"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Grundbildungen und HBB des AGVS, welche </a:t>
            </a:r>
            <a:r>
              <a:rPr lang="de-CH" sz="1867" b="1" dirty="0">
                <a:solidFill>
                  <a:srgbClr val="000000"/>
                </a:solidFill>
                <a:ea typeface="Times New Roman" panose="02020603050405020304" pitchFamily="18" charset="0"/>
                <a:cs typeface="Times New Roman" panose="02020603050405020304" pitchFamily="18" charset="0"/>
              </a:rPr>
              <a:t>Automobil-Fachleute ausbilden dürfen</a:t>
            </a:r>
            <a:endParaRPr lang="de-CH" dirty="0">
              <a:solidFill>
                <a:srgbClr val="FF0000"/>
              </a:solidFill>
              <a:ea typeface="Calibri" panose="020F0502020204030204" pitchFamily="34" charset="0"/>
              <a:cs typeface="Times New Roman" panose="02020603050405020304" pitchFamily="18" charset="0"/>
            </a:endParaRPr>
          </a:p>
          <a:p>
            <a:pPr defTabSz="914377">
              <a:defRPr/>
            </a:pPr>
            <a:r>
              <a:rPr lang="de-CH" dirty="0">
                <a:solidFill>
                  <a:srgbClr val="000000"/>
                </a:solidFill>
                <a:ea typeface="Calibri" panose="020F0502020204030204" pitchFamily="34" charset="0"/>
                <a:cs typeface="Times New Roman" panose="02020603050405020304" pitchFamily="18" charset="0"/>
              </a:rPr>
              <a:t>jeweils 3 Jahre Praxis (HBB 2 Jahre Praxis)</a:t>
            </a:r>
          </a:p>
        </p:txBody>
      </p:sp>
      <p:pic>
        <p:nvPicPr>
          <p:cNvPr id="4" name="Grafik 3">
            <a:extLst>
              <a:ext uri="{FF2B5EF4-FFF2-40B4-BE49-F238E27FC236}">
                <a16:creationId xmlns:a16="http://schemas.microsoft.com/office/drawing/2014/main" id="{8CCED09C-0E5D-A56F-E96E-5C6F89F4B3B7}"/>
              </a:ext>
            </a:extLst>
          </p:cNvPr>
          <p:cNvPicPr>
            <a:picLocks noChangeAspect="1"/>
          </p:cNvPicPr>
          <p:nvPr/>
        </p:nvPicPr>
        <p:blipFill>
          <a:blip r:embed="rId2"/>
          <a:stretch>
            <a:fillRect/>
          </a:stretch>
        </p:blipFill>
        <p:spPr>
          <a:xfrm>
            <a:off x="702431" y="2441878"/>
            <a:ext cx="5820587" cy="2810267"/>
          </a:xfrm>
          <a:prstGeom prst="rect">
            <a:avLst/>
          </a:prstGeom>
        </p:spPr>
      </p:pic>
    </p:spTree>
    <p:extLst>
      <p:ext uri="{BB962C8B-B14F-4D97-AF65-F5344CB8AC3E}">
        <p14:creationId xmlns:p14="http://schemas.microsoft.com/office/powerpoint/2010/main" val="17896659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792291-967E-E34D-57DB-F989701B919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EEEBFA5-0321-8DE2-C53C-F8A8A6BEA959}"/>
              </a:ext>
            </a:extLst>
          </p:cNvPr>
          <p:cNvSpPr>
            <a:spLocks noGrp="1"/>
          </p:cNvSpPr>
          <p:nvPr>
            <p:ph type="title"/>
          </p:nvPr>
        </p:nvSpPr>
        <p:spPr>
          <a:xfrm>
            <a:off x="702431" y="726424"/>
            <a:ext cx="11297236" cy="863360"/>
          </a:xfrm>
        </p:spPr>
        <p:txBody>
          <a:bodyPr>
            <a:normAutofit/>
          </a:bodyPr>
          <a:lstStyle/>
          <a:p>
            <a:r>
              <a:rPr lang="de-CH" sz="2133" dirty="0"/>
              <a:t>Teilrevision technische Grundbildungen AGVS (AA, AF und AM)</a:t>
            </a:r>
            <a:endParaRPr lang="de-CH" sz="2133" dirty="0">
              <a:highlight>
                <a:srgbClr val="FFFF00"/>
              </a:highlight>
            </a:endParaRPr>
          </a:p>
        </p:txBody>
      </p:sp>
      <p:sp>
        <p:nvSpPr>
          <p:cNvPr id="11" name="Textfeld 10">
            <a:extLst>
              <a:ext uri="{FF2B5EF4-FFF2-40B4-BE49-F238E27FC236}">
                <a16:creationId xmlns:a16="http://schemas.microsoft.com/office/drawing/2014/main" id="{1F32BA12-2782-83EC-6BAC-72ED0D1CE993}"/>
              </a:ext>
            </a:extLst>
          </p:cNvPr>
          <p:cNvSpPr txBox="1"/>
          <p:nvPr/>
        </p:nvSpPr>
        <p:spPr>
          <a:xfrm>
            <a:off x="566057" y="1398193"/>
            <a:ext cx="10505998" cy="1010598"/>
          </a:xfrm>
          <a:prstGeom prst="rect">
            <a:avLst/>
          </a:prstGeom>
          <a:noFill/>
        </p:spPr>
        <p:txBody>
          <a:bodyPr wrap="square">
            <a:spAutoFit/>
          </a:bodyPr>
          <a:lstStyle/>
          <a:p>
            <a:pPr defTabSz="914377">
              <a:spcBef>
                <a:spcPts val="600"/>
              </a:spcBef>
              <a:spcAft>
                <a:spcPts val="600"/>
              </a:spcAft>
              <a:defRPr/>
            </a:pPr>
            <a:r>
              <a:rPr lang="de-CH" sz="1867"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Grundbildungen und HBB des AGVS, welche </a:t>
            </a:r>
            <a:r>
              <a:rPr lang="de-CH" sz="1867" b="1" dirty="0" err="1">
                <a:solidFill>
                  <a:srgbClr val="000000"/>
                </a:solidFill>
                <a:ea typeface="Times New Roman" panose="02020603050405020304" pitchFamily="18" charset="0"/>
                <a:cs typeface="Times New Roman" panose="02020603050405020304" pitchFamily="18" charset="0"/>
              </a:rPr>
              <a:t>Automobil-Assistent:in</a:t>
            </a:r>
            <a:r>
              <a:rPr lang="de-CH" sz="1867" b="1" dirty="0">
                <a:solidFill>
                  <a:srgbClr val="000000"/>
                </a:solidFill>
                <a:ea typeface="Times New Roman" panose="02020603050405020304" pitchFamily="18" charset="0"/>
                <a:cs typeface="Times New Roman" panose="02020603050405020304" pitchFamily="18" charset="0"/>
              </a:rPr>
              <a:t> ausbilden dürfen</a:t>
            </a:r>
            <a:endParaRPr lang="de-CH" dirty="0">
              <a:solidFill>
                <a:srgbClr val="FF0000"/>
              </a:solidFill>
              <a:ea typeface="Calibri" panose="020F0502020204030204" pitchFamily="34" charset="0"/>
              <a:cs typeface="Times New Roman" panose="02020603050405020304" pitchFamily="18" charset="0"/>
            </a:endParaRPr>
          </a:p>
          <a:p>
            <a:pPr defTabSz="914377">
              <a:defRPr/>
            </a:pPr>
            <a:r>
              <a:rPr lang="de-CH" dirty="0">
                <a:solidFill>
                  <a:srgbClr val="000000"/>
                </a:solidFill>
                <a:ea typeface="Calibri" panose="020F0502020204030204" pitchFamily="34" charset="0"/>
                <a:cs typeface="Times New Roman" panose="02020603050405020304" pitchFamily="18" charset="0"/>
              </a:rPr>
              <a:t>jeweils 3 Jahre Praxis (HBB 2 Jahre Praxis)</a:t>
            </a:r>
          </a:p>
          <a:p>
            <a:pPr defTabSz="914377">
              <a:defRPr/>
            </a:pPr>
            <a:endParaRPr lang="de-CH" dirty="0">
              <a:solidFill>
                <a:srgbClr val="000000"/>
              </a:solidFill>
              <a:ea typeface="Calibri" panose="020F0502020204030204" pitchFamily="34" charset="0"/>
              <a:cs typeface="Times New Roman" panose="02020603050405020304" pitchFamily="18" charset="0"/>
            </a:endParaRPr>
          </a:p>
        </p:txBody>
      </p:sp>
      <p:pic>
        <p:nvPicPr>
          <p:cNvPr id="5" name="Grafik 4">
            <a:extLst>
              <a:ext uri="{FF2B5EF4-FFF2-40B4-BE49-F238E27FC236}">
                <a16:creationId xmlns:a16="http://schemas.microsoft.com/office/drawing/2014/main" id="{0CB9DF8F-7582-EADF-F8A7-A9271D660D23}"/>
              </a:ext>
            </a:extLst>
          </p:cNvPr>
          <p:cNvPicPr>
            <a:picLocks noChangeAspect="1"/>
          </p:cNvPicPr>
          <p:nvPr/>
        </p:nvPicPr>
        <p:blipFill>
          <a:blip r:embed="rId2"/>
          <a:stretch>
            <a:fillRect/>
          </a:stretch>
        </p:blipFill>
        <p:spPr>
          <a:xfrm>
            <a:off x="677622" y="2290711"/>
            <a:ext cx="5820587" cy="2781688"/>
          </a:xfrm>
          <a:prstGeom prst="rect">
            <a:avLst/>
          </a:prstGeom>
        </p:spPr>
      </p:pic>
    </p:spTree>
    <p:extLst>
      <p:ext uri="{BB962C8B-B14F-4D97-AF65-F5344CB8AC3E}">
        <p14:creationId xmlns:p14="http://schemas.microsoft.com/office/powerpoint/2010/main" val="28438612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83BE05-5634-8418-85C6-08F89D6A3744}"/>
            </a:ext>
          </a:extLst>
        </p:cNvPr>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920C1349-4382-18C7-FDE5-54B0AF8247F7}"/>
              </a:ext>
            </a:extLst>
          </p:cNvPr>
          <p:cNvSpPr>
            <a:spLocks noGrp="1"/>
          </p:cNvSpPr>
          <p:nvPr>
            <p:ph type="sldNum" sz="quarter" idx="13"/>
          </p:nvPr>
        </p:nvSpPr>
        <p:spPr/>
        <p:txBody>
          <a:bodyPr/>
          <a:lstStyle/>
          <a:p>
            <a:pPr algn="r" defTabSz="1097253">
              <a:defRPr/>
            </a:pPr>
            <a:fld id="{8E0BDA3E-6EC7-435C-884A-AB21C89B8E59}" type="slidenum">
              <a:rPr lang="de-DE" sz="960">
                <a:solidFill>
                  <a:srgbClr val="000000"/>
                </a:solidFill>
                <a:latin typeface="Arial" charset="0"/>
                <a:ea typeface="ＭＳ Ｐゴシック" pitchFamily="68" charset="-128"/>
              </a:rPr>
              <a:pPr algn="r" defTabSz="1097253">
                <a:defRPr/>
              </a:pPr>
              <a:t>43</a:t>
            </a:fld>
            <a:endParaRPr lang="de-DE" sz="960" dirty="0">
              <a:solidFill>
                <a:srgbClr val="000000"/>
              </a:solidFill>
              <a:latin typeface="Arial" charset="0"/>
              <a:ea typeface="ＭＳ Ｐゴシック" pitchFamily="68" charset="-128"/>
            </a:endParaRPr>
          </a:p>
        </p:txBody>
      </p:sp>
      <p:sp>
        <p:nvSpPr>
          <p:cNvPr id="6" name="Textfeld 5">
            <a:extLst>
              <a:ext uri="{FF2B5EF4-FFF2-40B4-BE49-F238E27FC236}">
                <a16:creationId xmlns:a16="http://schemas.microsoft.com/office/drawing/2014/main" id="{EBB75A0E-AB91-31A4-4A62-2B6AC58705D6}"/>
              </a:ext>
            </a:extLst>
          </p:cNvPr>
          <p:cNvSpPr txBox="1"/>
          <p:nvPr/>
        </p:nvSpPr>
        <p:spPr>
          <a:xfrm>
            <a:off x="264135" y="1170703"/>
            <a:ext cx="11637692" cy="379656"/>
          </a:xfrm>
          <a:prstGeom prst="rect">
            <a:avLst/>
          </a:prstGeom>
          <a:noFill/>
        </p:spPr>
        <p:txBody>
          <a:bodyPr wrap="square">
            <a:spAutoFit/>
          </a:bodyPr>
          <a:lstStyle/>
          <a:p>
            <a:pPr marL="361942" defTabSz="914377">
              <a:spcBef>
                <a:spcPts val="600"/>
              </a:spcBef>
              <a:spcAft>
                <a:spcPts val="600"/>
              </a:spcAft>
              <a:defRPr/>
            </a:pPr>
            <a:r>
              <a:rPr lang="de-DE" sz="1867" b="1" dirty="0">
                <a:solidFill>
                  <a:srgbClr val="000000"/>
                </a:solidFill>
                <a:ea typeface="Times New Roman" panose="02020603050405020304" pitchFamily="18" charset="0"/>
                <a:cs typeface="Times New Roman" panose="02020603050405020304" pitchFamily="18" charset="0"/>
              </a:rPr>
              <a:t>L</a:t>
            </a:r>
            <a:r>
              <a:rPr lang="de-CH" sz="1867" b="1" dirty="0" err="1">
                <a:solidFill>
                  <a:srgbClr val="000000"/>
                </a:solidFill>
                <a:ea typeface="Times New Roman" panose="02020603050405020304" pitchFamily="18" charset="0"/>
                <a:cs typeface="Times New Roman" panose="02020603050405020304" pitchFamily="18" charset="0"/>
              </a:rPr>
              <a:t>iste</a:t>
            </a:r>
            <a:r>
              <a:rPr lang="de-CH" sz="1867" b="1" dirty="0">
                <a:solidFill>
                  <a:srgbClr val="000000"/>
                </a:solidFill>
                <a:ea typeface="Times New Roman" panose="02020603050405020304" pitchFamily="18" charset="0"/>
                <a:cs typeface="Times New Roman" panose="02020603050405020304" pitchFamily="18" charset="0"/>
              </a:rPr>
              <a:t> für verwandte Berufe für Bildungsbewilligung Art. 10 Verordnung (Anhang 1 Bildungsplan)</a:t>
            </a:r>
          </a:p>
        </p:txBody>
      </p:sp>
      <p:sp>
        <p:nvSpPr>
          <p:cNvPr id="8" name="Titel 2">
            <a:extLst>
              <a:ext uri="{FF2B5EF4-FFF2-40B4-BE49-F238E27FC236}">
                <a16:creationId xmlns:a16="http://schemas.microsoft.com/office/drawing/2014/main" id="{FC974F02-2B3F-E150-7339-6EEC1E5A9DDC}"/>
              </a:ext>
            </a:extLst>
          </p:cNvPr>
          <p:cNvSpPr>
            <a:spLocks noGrp="1"/>
          </p:cNvSpPr>
          <p:nvPr>
            <p:ph type="title"/>
          </p:nvPr>
        </p:nvSpPr>
        <p:spPr>
          <a:xfrm>
            <a:off x="693697" y="620252"/>
            <a:ext cx="10563521" cy="410369"/>
          </a:xfrm>
        </p:spPr>
        <p:txBody>
          <a:bodyPr>
            <a:normAutofit/>
          </a:bodyPr>
          <a:lstStyle/>
          <a:p>
            <a:r>
              <a:rPr lang="de-CH" sz="2133" dirty="0"/>
              <a:t> </a:t>
            </a:r>
            <a:r>
              <a:rPr lang="de-DE" sz="2133" dirty="0"/>
              <a:t>Teilrevision technische Grundbildungen AGVS (AA, AF und AM)</a:t>
            </a:r>
            <a:endParaRPr lang="de-CH" sz="2133" i="1" dirty="0"/>
          </a:p>
        </p:txBody>
      </p:sp>
      <p:sp>
        <p:nvSpPr>
          <p:cNvPr id="9" name="Textfeld 8">
            <a:extLst>
              <a:ext uri="{FF2B5EF4-FFF2-40B4-BE49-F238E27FC236}">
                <a16:creationId xmlns:a16="http://schemas.microsoft.com/office/drawing/2014/main" id="{E54D2A8B-C1EF-0F10-9068-48D6D0132B07}"/>
              </a:ext>
            </a:extLst>
          </p:cNvPr>
          <p:cNvSpPr txBox="1"/>
          <p:nvPr/>
        </p:nvSpPr>
        <p:spPr>
          <a:xfrm>
            <a:off x="722236" y="2372883"/>
            <a:ext cx="11183345" cy="723275"/>
          </a:xfrm>
          <a:prstGeom prst="rect">
            <a:avLst/>
          </a:prstGeom>
          <a:noFill/>
        </p:spPr>
        <p:txBody>
          <a:bodyPr wrap="square">
            <a:spAutoFit/>
          </a:bodyPr>
          <a:lstStyle/>
          <a:p>
            <a:pPr marL="711182" defTabSz="914377">
              <a:spcBef>
                <a:spcPts val="600"/>
              </a:spcBef>
              <a:spcAft>
                <a:spcPts val="600"/>
              </a:spcAft>
              <a:defRPr/>
            </a:pPr>
            <a:endParaRPr lang="de-CH" dirty="0">
              <a:solidFill>
                <a:srgbClr val="FF0000"/>
              </a:solidFill>
              <a:ea typeface="Calibri" panose="020F0502020204030204" pitchFamily="34" charset="0"/>
              <a:cs typeface="Times New Roman" panose="02020603050405020304" pitchFamily="18" charset="0"/>
            </a:endParaRPr>
          </a:p>
          <a:p>
            <a:pPr defTabSz="914377">
              <a:defRPr/>
            </a:pPr>
            <a:endParaRPr lang="de-CH" dirty="0">
              <a:solidFill>
                <a:srgbClr val="000000"/>
              </a:solidFill>
              <a:ea typeface="Calibri" panose="020F0502020204030204" pitchFamily="34" charset="0"/>
              <a:cs typeface="Times New Roman" panose="02020603050405020304" pitchFamily="18" charset="0"/>
            </a:endParaRPr>
          </a:p>
        </p:txBody>
      </p:sp>
      <p:sp>
        <p:nvSpPr>
          <p:cNvPr id="2" name="Textfeld 1">
            <a:extLst>
              <a:ext uri="{FF2B5EF4-FFF2-40B4-BE49-F238E27FC236}">
                <a16:creationId xmlns:a16="http://schemas.microsoft.com/office/drawing/2014/main" id="{3267C3C4-B33C-E8C4-79DB-E028702FA9A6}"/>
              </a:ext>
            </a:extLst>
          </p:cNvPr>
          <p:cNvSpPr txBox="1"/>
          <p:nvPr/>
        </p:nvSpPr>
        <p:spPr>
          <a:xfrm>
            <a:off x="596042" y="1704220"/>
            <a:ext cx="11183345" cy="5436360"/>
          </a:xfrm>
          <a:prstGeom prst="rect">
            <a:avLst/>
          </a:prstGeom>
          <a:noFill/>
        </p:spPr>
        <p:txBody>
          <a:bodyPr wrap="square">
            <a:spAutoFit/>
          </a:bodyPr>
          <a:lstStyle/>
          <a:p>
            <a:pPr defTabSz="914377">
              <a:spcBef>
                <a:spcPts val="600"/>
              </a:spcBef>
              <a:spcAft>
                <a:spcPts val="600"/>
              </a:spcAft>
              <a:defRPr/>
            </a:pPr>
            <a:r>
              <a:rPr lang="de-DE" sz="1733" dirty="0" err="1">
                <a:ea typeface="Calibri" panose="020F0502020204030204" pitchFamily="34" charset="0"/>
                <a:cs typeface="Times New Roman" panose="02020603050405020304" pitchFamily="18" charset="0"/>
              </a:rPr>
              <a:t>Automobil-Assistent:in</a:t>
            </a:r>
            <a:r>
              <a:rPr lang="de-DE" sz="1733" dirty="0">
                <a:ea typeface="Calibri" panose="020F0502020204030204" pitchFamily="34" charset="0"/>
                <a:cs typeface="Times New Roman" panose="02020603050405020304" pitchFamily="18" charset="0"/>
              </a:rPr>
              <a:t> EBA (AA)</a:t>
            </a:r>
            <a:br>
              <a:rPr lang="de-DE" sz="1733" dirty="0">
                <a:ea typeface="Calibri" panose="020F0502020204030204" pitchFamily="34" charset="0"/>
                <a:cs typeface="Times New Roman" panose="02020603050405020304" pitchFamily="18" charset="0"/>
              </a:rPr>
            </a:br>
            <a:r>
              <a:rPr lang="de-DE" sz="1733" dirty="0" err="1">
                <a:ea typeface="Calibri" panose="020F0502020204030204" pitchFamily="34" charset="0"/>
                <a:cs typeface="Times New Roman" panose="02020603050405020304" pitchFamily="18" charset="0"/>
              </a:rPr>
              <a:t>Automobil-Fachmann:frau</a:t>
            </a:r>
            <a:r>
              <a:rPr lang="de-DE" sz="1733" dirty="0">
                <a:ea typeface="Calibri" panose="020F0502020204030204" pitchFamily="34" charset="0"/>
                <a:cs typeface="Times New Roman" panose="02020603050405020304" pitchFamily="18" charset="0"/>
              </a:rPr>
              <a:t> EFZ (AF)</a:t>
            </a:r>
            <a:br>
              <a:rPr lang="de-DE" sz="1733" dirty="0">
                <a:ea typeface="Calibri" panose="020F0502020204030204" pitchFamily="34" charset="0"/>
                <a:cs typeface="Times New Roman" panose="02020603050405020304" pitchFamily="18" charset="0"/>
              </a:rPr>
            </a:br>
            <a:r>
              <a:rPr lang="de-DE" sz="1733" dirty="0" err="1">
                <a:ea typeface="Calibri" panose="020F0502020204030204" pitchFamily="34" charset="0"/>
                <a:cs typeface="Times New Roman" panose="02020603050405020304" pitchFamily="18" charset="0"/>
              </a:rPr>
              <a:t>Automobil-Mechatroniker:in</a:t>
            </a:r>
            <a:r>
              <a:rPr lang="de-DE" sz="1733" dirty="0">
                <a:ea typeface="Calibri" panose="020F0502020204030204" pitchFamily="34" charset="0"/>
                <a:cs typeface="Times New Roman" panose="02020603050405020304" pitchFamily="18" charset="0"/>
              </a:rPr>
              <a:t> EFZ (AM)</a:t>
            </a:r>
          </a:p>
          <a:p>
            <a:pPr defTabSz="914377">
              <a:spcBef>
                <a:spcPts val="600"/>
              </a:spcBef>
              <a:spcAft>
                <a:spcPts val="600"/>
              </a:spcAft>
              <a:defRPr/>
            </a:pPr>
            <a:r>
              <a:rPr lang="de-DE" sz="1733" dirty="0">
                <a:ea typeface="Calibri" panose="020F0502020204030204" pitchFamily="34" charset="0"/>
                <a:cs typeface="Times New Roman" panose="02020603050405020304" pitchFamily="18" charset="0"/>
              </a:rPr>
              <a:t>Art. 10 Bst b (AM)</a:t>
            </a:r>
          </a:p>
          <a:p>
            <a:pPr defTabSz="914377">
              <a:spcBef>
                <a:spcPts val="600"/>
              </a:spcBef>
              <a:spcAft>
                <a:spcPts val="600"/>
              </a:spcAft>
              <a:defRPr/>
            </a:pPr>
            <a:r>
              <a:rPr lang="de-DE" sz="1733" dirty="0">
                <a:ea typeface="Calibri" panose="020F0502020204030204" pitchFamily="34" charset="0"/>
                <a:cs typeface="Times New Roman" panose="02020603050405020304" pitchFamily="18" charset="0"/>
              </a:rPr>
              <a:t>eidgenössisches Fähigkeitszeugnis eines verwandten Berufs mit den notwendigen Berufskenntnissen im Bereich der Automobil-Mechatronikerin und des Automobil-Mechatronikers EFZ und mit mindestens drei Jahren beruflicher Praxis im Lehrgebiet;</a:t>
            </a:r>
          </a:p>
          <a:p>
            <a:pPr defTabSz="914377">
              <a:spcBef>
                <a:spcPts val="600"/>
              </a:spcBef>
              <a:spcAft>
                <a:spcPts val="600"/>
              </a:spcAft>
              <a:defRPr/>
            </a:pPr>
            <a:r>
              <a:rPr lang="de-DE" sz="1733" dirty="0">
                <a:ea typeface="Calibri" panose="020F0502020204030204" pitchFamily="34" charset="0"/>
                <a:cs typeface="Times New Roman" panose="02020603050405020304" pitchFamily="18" charset="0"/>
              </a:rPr>
              <a:t>Art. 10 Bst c (AF)</a:t>
            </a:r>
          </a:p>
          <a:p>
            <a:pPr defTabSz="914377">
              <a:spcBef>
                <a:spcPts val="600"/>
              </a:spcBef>
              <a:spcAft>
                <a:spcPts val="600"/>
              </a:spcAft>
              <a:defRPr/>
            </a:pPr>
            <a:r>
              <a:rPr lang="de-DE" sz="1733" dirty="0">
                <a:ea typeface="Calibri" panose="020F0502020204030204" pitchFamily="34" charset="0"/>
                <a:cs typeface="Times New Roman" panose="02020603050405020304" pitchFamily="18" charset="0"/>
              </a:rPr>
              <a:t>eidgenössisches Fähigkeitszeugnis eines verwandten Berufs mit den notwendigen Berufskenntnissen im Bereich der Automobil-Fachfrau und des Automobil-Fachmannes EFZ oder der Automobil-Mechatronikerin und des Automobil-Mechatronikers EFZ und mit mindestens drei Jahren beruflicher Praxis im Lehrgebiet;</a:t>
            </a:r>
          </a:p>
          <a:p>
            <a:pPr defTabSz="914377">
              <a:spcBef>
                <a:spcPts val="600"/>
              </a:spcBef>
              <a:spcAft>
                <a:spcPts val="600"/>
              </a:spcAft>
              <a:defRPr/>
            </a:pPr>
            <a:r>
              <a:rPr lang="de-DE" sz="1733" dirty="0">
                <a:ea typeface="Calibri" panose="020F0502020204030204" pitchFamily="34" charset="0"/>
                <a:cs typeface="Times New Roman" panose="02020603050405020304" pitchFamily="18" charset="0"/>
              </a:rPr>
              <a:t>Art. 10 Bst c (AA)</a:t>
            </a:r>
          </a:p>
          <a:p>
            <a:pPr defTabSz="914377">
              <a:spcBef>
                <a:spcPts val="600"/>
              </a:spcBef>
              <a:spcAft>
                <a:spcPts val="600"/>
              </a:spcAft>
              <a:defRPr/>
            </a:pPr>
            <a:r>
              <a:rPr lang="de-DE" sz="1733" dirty="0">
                <a:ea typeface="Calibri" panose="020F0502020204030204" pitchFamily="34" charset="0"/>
                <a:cs typeface="Times New Roman" panose="02020603050405020304" pitchFamily="18" charset="0"/>
              </a:rPr>
              <a:t>eidgenössisches Fähigkeitszeugnis eines verwandten Berufs mit den notwendigen Berufskenntnissen im Bereich der Automobil-Fachfrau und des Automobil-Fachmannes EFZ oder der Automobil-Mechatronikerin und des Automobil-Mechatronikers EFZ und mit mindestens drei Jahren beruflicher Praxis im Lehrgebiet;</a:t>
            </a:r>
          </a:p>
          <a:p>
            <a:pPr defTabSz="914377">
              <a:spcBef>
                <a:spcPts val="600"/>
              </a:spcBef>
              <a:spcAft>
                <a:spcPts val="600"/>
              </a:spcAft>
              <a:defRPr/>
            </a:pPr>
            <a:endParaRPr lang="fr-FR" sz="1733"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486042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3D2EAD-88BC-7EB8-2D3E-4AED219428C0}"/>
            </a:ext>
          </a:extLst>
        </p:cNvPr>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1FC66697-7855-C873-9AC2-55F30364072D}"/>
              </a:ext>
            </a:extLst>
          </p:cNvPr>
          <p:cNvSpPr>
            <a:spLocks noGrp="1"/>
          </p:cNvSpPr>
          <p:nvPr>
            <p:ph type="sldNum" sz="quarter" idx="13"/>
          </p:nvPr>
        </p:nvSpPr>
        <p:spPr/>
        <p:txBody>
          <a:bodyPr/>
          <a:lstStyle/>
          <a:p>
            <a:pPr algn="r" defTabSz="1097253" fontAlgn="base">
              <a:spcBef>
                <a:spcPct val="0"/>
              </a:spcBef>
              <a:spcAft>
                <a:spcPct val="0"/>
              </a:spcAft>
              <a:defRPr/>
            </a:pPr>
            <a:fld id="{8E0BDA3E-6EC7-435C-884A-AB21C89B8E59}" type="slidenum">
              <a:rPr lang="de-DE" sz="960">
                <a:solidFill>
                  <a:srgbClr val="000000"/>
                </a:solidFill>
                <a:latin typeface="Arial" charset="0"/>
                <a:ea typeface="ＭＳ Ｐゴシック" pitchFamily="68" charset="-128"/>
                <a:cs typeface="Arial" panose="020B0604020202020204" pitchFamily="34" charset="0"/>
              </a:rPr>
              <a:pPr algn="r" defTabSz="1097253" fontAlgn="base">
                <a:spcBef>
                  <a:spcPct val="0"/>
                </a:spcBef>
                <a:spcAft>
                  <a:spcPct val="0"/>
                </a:spcAft>
                <a:defRPr/>
              </a:pPr>
              <a:t>44</a:t>
            </a:fld>
            <a:endParaRPr lang="de-DE" sz="960" dirty="0">
              <a:solidFill>
                <a:srgbClr val="000000"/>
              </a:solidFill>
              <a:latin typeface="Arial" charset="0"/>
              <a:ea typeface="ＭＳ Ｐゴシック" pitchFamily="68" charset="-128"/>
              <a:cs typeface="Arial" panose="020B0604020202020204" pitchFamily="34" charset="0"/>
            </a:endParaRPr>
          </a:p>
        </p:txBody>
      </p:sp>
      <p:sp>
        <p:nvSpPr>
          <p:cNvPr id="6" name="Textfeld 5">
            <a:extLst>
              <a:ext uri="{FF2B5EF4-FFF2-40B4-BE49-F238E27FC236}">
                <a16:creationId xmlns:a16="http://schemas.microsoft.com/office/drawing/2014/main" id="{2889AADA-E210-E7A5-7F9C-CBC3A22B46D7}"/>
              </a:ext>
            </a:extLst>
          </p:cNvPr>
          <p:cNvSpPr txBox="1"/>
          <p:nvPr/>
        </p:nvSpPr>
        <p:spPr>
          <a:xfrm>
            <a:off x="324093" y="1187430"/>
            <a:ext cx="11726027" cy="379656"/>
          </a:xfrm>
          <a:prstGeom prst="rect">
            <a:avLst/>
          </a:prstGeom>
          <a:noFill/>
        </p:spPr>
        <p:txBody>
          <a:bodyPr wrap="square">
            <a:spAutoFit/>
          </a:bodyPr>
          <a:lstStyle/>
          <a:p>
            <a:pPr marL="361942" defTabSz="914377">
              <a:spcBef>
                <a:spcPts val="600"/>
              </a:spcBef>
              <a:spcAft>
                <a:spcPts val="600"/>
              </a:spcAft>
              <a:defRPr/>
            </a:pPr>
            <a:r>
              <a:rPr lang="de-DE" sz="1867"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L</a:t>
            </a:r>
            <a:r>
              <a:rPr lang="de-CH" sz="1867" b="1" dirty="0" err="1">
                <a:solidFill>
                  <a:srgbClr val="000000"/>
                </a:solidFill>
                <a:latin typeface="Arial" panose="020B0604020202020204" pitchFamily="34" charset="0"/>
                <a:ea typeface="Times New Roman" panose="02020603050405020304" pitchFamily="18" charset="0"/>
                <a:cs typeface="Times New Roman" panose="02020603050405020304" pitchFamily="18" charset="0"/>
              </a:rPr>
              <a:t>iste</a:t>
            </a:r>
            <a:r>
              <a:rPr lang="de-CH" sz="1867"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für verwandte Berufe für Bildungsbewilligung Art. 10 </a:t>
            </a:r>
            <a:r>
              <a:rPr lang="de-CH" sz="1867" b="1" dirty="0" err="1">
                <a:solidFill>
                  <a:srgbClr val="000000"/>
                </a:solidFill>
                <a:ea typeface="Times New Roman" panose="02020603050405020304" pitchFamily="18" charset="0"/>
                <a:cs typeface="Times New Roman" panose="02020603050405020304" pitchFamily="18" charset="0"/>
              </a:rPr>
              <a:t>BiVo</a:t>
            </a:r>
            <a:r>
              <a:rPr lang="de-CH" sz="1867" b="1" dirty="0">
                <a:solidFill>
                  <a:srgbClr val="000000"/>
                </a:solidFill>
                <a:ea typeface="Times New Roman" panose="02020603050405020304" pitchFamily="18" charset="0"/>
                <a:cs typeface="Times New Roman" panose="02020603050405020304" pitchFamily="18" charset="0"/>
              </a:rPr>
              <a:t> </a:t>
            </a:r>
            <a:r>
              <a:rPr lang="de-CH" sz="1867"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(Anhang 1 Bildungsplan)</a:t>
            </a:r>
          </a:p>
        </p:txBody>
      </p:sp>
      <p:sp>
        <p:nvSpPr>
          <p:cNvPr id="8" name="Titel 2">
            <a:extLst>
              <a:ext uri="{FF2B5EF4-FFF2-40B4-BE49-F238E27FC236}">
                <a16:creationId xmlns:a16="http://schemas.microsoft.com/office/drawing/2014/main" id="{DCCFF225-A1AF-3B17-F528-A416D50A69A4}"/>
              </a:ext>
            </a:extLst>
          </p:cNvPr>
          <p:cNvSpPr>
            <a:spLocks noGrp="1"/>
          </p:cNvSpPr>
          <p:nvPr>
            <p:ph type="title"/>
          </p:nvPr>
        </p:nvSpPr>
        <p:spPr>
          <a:xfrm>
            <a:off x="693697" y="637855"/>
            <a:ext cx="10563521" cy="439856"/>
          </a:xfrm>
        </p:spPr>
        <p:txBody>
          <a:bodyPr>
            <a:normAutofit/>
          </a:bodyPr>
          <a:lstStyle/>
          <a:p>
            <a:r>
              <a:rPr lang="de-CH" sz="2133" dirty="0"/>
              <a:t> </a:t>
            </a:r>
            <a:r>
              <a:rPr lang="de-DE" sz="2133" dirty="0"/>
              <a:t>Teilrevision technische Grundbildungen AGVS (AA, AF und AM)</a:t>
            </a:r>
            <a:endParaRPr lang="de-CH" sz="2133" i="1" dirty="0"/>
          </a:p>
        </p:txBody>
      </p:sp>
      <p:sp>
        <p:nvSpPr>
          <p:cNvPr id="9" name="Textfeld 8">
            <a:extLst>
              <a:ext uri="{FF2B5EF4-FFF2-40B4-BE49-F238E27FC236}">
                <a16:creationId xmlns:a16="http://schemas.microsoft.com/office/drawing/2014/main" id="{CCA4CC94-82B5-CC3C-4A0B-EDAA7AA67CF8}"/>
              </a:ext>
            </a:extLst>
          </p:cNvPr>
          <p:cNvSpPr txBox="1"/>
          <p:nvPr/>
        </p:nvSpPr>
        <p:spPr>
          <a:xfrm>
            <a:off x="693697" y="2373946"/>
            <a:ext cx="11183345" cy="723275"/>
          </a:xfrm>
          <a:prstGeom prst="rect">
            <a:avLst/>
          </a:prstGeom>
          <a:noFill/>
        </p:spPr>
        <p:txBody>
          <a:bodyPr wrap="square">
            <a:spAutoFit/>
          </a:bodyPr>
          <a:lstStyle/>
          <a:p>
            <a:pPr marL="711182" defTabSz="914377">
              <a:spcBef>
                <a:spcPts val="600"/>
              </a:spcBef>
              <a:spcAft>
                <a:spcPts val="600"/>
              </a:spcAft>
              <a:defRPr/>
            </a:pPr>
            <a:endParaRPr lang="de-CH" dirty="0">
              <a:solidFill>
                <a:srgbClr val="FF0000"/>
              </a:solidFill>
              <a:latin typeface="Arial" panose="020B0604020202020204" pitchFamily="34" charset="0"/>
              <a:ea typeface="Calibri" panose="020F0502020204030204" pitchFamily="34" charset="0"/>
              <a:cs typeface="Times New Roman" panose="02020603050405020304" pitchFamily="18" charset="0"/>
            </a:endParaRPr>
          </a:p>
          <a:p>
            <a:pPr defTabSz="914377">
              <a:defRPr/>
            </a:pPr>
            <a:endParaRPr lang="de-CH" dirty="0">
              <a:solidFill>
                <a:srgbClr val="000000"/>
              </a:solidFill>
              <a:latin typeface="Arial" panose="020B0604020202020204" pitchFamily="34" charset="0"/>
              <a:ea typeface="Calibri" panose="020F0502020204030204" pitchFamily="34" charset="0"/>
              <a:cs typeface="Times New Roman" panose="02020603050405020304" pitchFamily="18" charset="0"/>
            </a:endParaRPr>
          </a:p>
        </p:txBody>
      </p:sp>
      <p:sp>
        <p:nvSpPr>
          <p:cNvPr id="10" name="Rectangle 2">
            <a:extLst>
              <a:ext uri="{FF2B5EF4-FFF2-40B4-BE49-F238E27FC236}">
                <a16:creationId xmlns:a16="http://schemas.microsoft.com/office/drawing/2014/main" id="{9F273946-AF0F-5A4F-AC3B-E8CE3E119AF4}"/>
              </a:ext>
            </a:extLst>
          </p:cNvPr>
          <p:cNvSpPr>
            <a:spLocks noChangeArrowheads="1"/>
          </p:cNvSpPr>
          <p:nvPr/>
        </p:nvSpPr>
        <p:spPr bwMode="auto">
          <a:xfrm>
            <a:off x="648234" y="1678973"/>
            <a:ext cx="8409418"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21920" tIns="60960" rIns="121920" bIns="60960" numCol="1" anchor="ctr" anchorCtr="0" compatLnSpc="1">
            <a:prstTxWarp prst="textNoShape">
              <a:avLst/>
            </a:prstTxWarp>
            <a:spAutoFit/>
          </a:bodyPr>
          <a:lstStyle>
            <a:lvl1pPr eaLnBrk="0" hangingPunct="0">
              <a:tabLst>
                <a:tab pos="2359025" algn="r"/>
              </a:tabLst>
              <a:defRPr>
                <a:solidFill>
                  <a:schemeClr val="tx1"/>
                </a:solidFill>
                <a:latin typeface="Arial" panose="020B0604020202020204" pitchFamily="34" charset="0"/>
              </a:defRPr>
            </a:lvl1pPr>
            <a:lvl2pPr marL="457200" eaLnBrk="0" hangingPunct="0">
              <a:tabLst>
                <a:tab pos="2359025" algn="r"/>
              </a:tabLst>
              <a:defRPr>
                <a:solidFill>
                  <a:schemeClr val="tx1"/>
                </a:solidFill>
                <a:latin typeface="Arial" panose="020B0604020202020204" pitchFamily="34" charset="0"/>
              </a:defRPr>
            </a:lvl2pPr>
            <a:lvl3pPr marL="914400" eaLnBrk="0" hangingPunct="0">
              <a:tabLst>
                <a:tab pos="2359025" algn="r"/>
              </a:tabLst>
              <a:defRPr>
                <a:solidFill>
                  <a:schemeClr val="tx1"/>
                </a:solidFill>
                <a:latin typeface="Arial" panose="020B0604020202020204" pitchFamily="34" charset="0"/>
              </a:defRPr>
            </a:lvl3pPr>
            <a:lvl4pPr marL="1371600" eaLnBrk="0" hangingPunct="0">
              <a:tabLst>
                <a:tab pos="2359025" algn="r"/>
              </a:tabLst>
              <a:defRPr>
                <a:solidFill>
                  <a:schemeClr val="tx1"/>
                </a:solidFill>
                <a:latin typeface="Arial" panose="020B0604020202020204" pitchFamily="34" charset="0"/>
              </a:defRPr>
            </a:lvl4pPr>
            <a:lvl5pPr marL="1828800" eaLnBrk="0" hangingPunct="0">
              <a:tabLst>
                <a:tab pos="2359025" algn="r"/>
              </a:tabLst>
              <a:defRPr>
                <a:solidFill>
                  <a:schemeClr val="tx1"/>
                </a:solidFill>
                <a:latin typeface="Arial" panose="020B0604020202020204" pitchFamily="34" charset="0"/>
              </a:defRPr>
            </a:lvl5pPr>
            <a:lvl6pPr marL="2286000" eaLnBrk="0" fontAlgn="base" hangingPunct="0">
              <a:spcBef>
                <a:spcPct val="0"/>
              </a:spcBef>
              <a:spcAft>
                <a:spcPct val="0"/>
              </a:spcAft>
              <a:tabLst>
                <a:tab pos="2359025" algn="r"/>
              </a:tabLst>
              <a:defRPr>
                <a:solidFill>
                  <a:schemeClr val="tx1"/>
                </a:solidFill>
                <a:latin typeface="Arial" panose="020B0604020202020204" pitchFamily="34" charset="0"/>
              </a:defRPr>
            </a:lvl6pPr>
            <a:lvl7pPr marL="2743200" eaLnBrk="0" fontAlgn="base" hangingPunct="0">
              <a:spcBef>
                <a:spcPct val="0"/>
              </a:spcBef>
              <a:spcAft>
                <a:spcPct val="0"/>
              </a:spcAft>
              <a:tabLst>
                <a:tab pos="2359025" algn="r"/>
              </a:tabLst>
              <a:defRPr>
                <a:solidFill>
                  <a:schemeClr val="tx1"/>
                </a:solidFill>
                <a:latin typeface="Arial" panose="020B0604020202020204" pitchFamily="34" charset="0"/>
              </a:defRPr>
            </a:lvl7pPr>
            <a:lvl8pPr marL="3200400" eaLnBrk="0" fontAlgn="base" hangingPunct="0">
              <a:spcBef>
                <a:spcPct val="0"/>
              </a:spcBef>
              <a:spcAft>
                <a:spcPct val="0"/>
              </a:spcAft>
              <a:tabLst>
                <a:tab pos="2359025" algn="r"/>
              </a:tabLst>
              <a:defRPr>
                <a:solidFill>
                  <a:schemeClr val="tx1"/>
                </a:solidFill>
                <a:latin typeface="Arial" panose="020B0604020202020204" pitchFamily="34" charset="0"/>
              </a:defRPr>
            </a:lvl8pPr>
            <a:lvl9pPr marL="3657600" eaLnBrk="0" fontAlgn="base" hangingPunct="0">
              <a:spcBef>
                <a:spcPct val="0"/>
              </a:spcBef>
              <a:spcAft>
                <a:spcPct val="0"/>
              </a:spcAft>
              <a:tabLst>
                <a:tab pos="2359025" algn="r"/>
              </a:tabLst>
              <a:defRPr>
                <a:solidFill>
                  <a:schemeClr val="tx1"/>
                </a:solidFill>
                <a:latin typeface="Arial" panose="020B0604020202020204" pitchFamily="34" charset="0"/>
              </a:defRPr>
            </a:lvl9pPr>
          </a:lstStyle>
          <a:p>
            <a:pPr defTabSz="1219170" fontAlgn="base">
              <a:spcBef>
                <a:spcPct val="0"/>
              </a:spcBef>
              <a:spcAft>
                <a:spcPct val="0"/>
              </a:spcAft>
              <a:tabLst>
                <a:tab pos="3145288" algn="r"/>
              </a:tabLst>
            </a:pPr>
            <a:r>
              <a:rPr lang="de-CH" altLang="de-DE" sz="1867" b="1" dirty="0">
                <a:ea typeface="Calibri" panose="020F0502020204030204" pitchFamily="34" charset="0"/>
              </a:rPr>
              <a:t>Fachliche Anforderungen an die Berufsbildnerin und den Berufsbildner:</a:t>
            </a:r>
            <a:endParaRPr lang="de-CH" altLang="de-DE" sz="1867" dirty="0"/>
          </a:p>
          <a:p>
            <a:pPr defTabSz="1219170" fontAlgn="base">
              <a:spcBef>
                <a:spcPct val="0"/>
              </a:spcBef>
              <a:spcAft>
                <a:spcPct val="0"/>
              </a:spcAft>
              <a:tabLst>
                <a:tab pos="3145288" algn="r"/>
              </a:tabLst>
            </a:pPr>
            <a:endParaRPr lang="de-CH" altLang="de-DE" sz="2133" dirty="0"/>
          </a:p>
        </p:txBody>
      </p:sp>
      <p:graphicFrame>
        <p:nvGraphicFramePr>
          <p:cNvPr id="3" name="Tabelle 2">
            <a:extLst>
              <a:ext uri="{FF2B5EF4-FFF2-40B4-BE49-F238E27FC236}">
                <a16:creationId xmlns:a16="http://schemas.microsoft.com/office/drawing/2014/main" id="{D330920A-6C3B-7D56-F536-02AD46989F83}"/>
              </a:ext>
            </a:extLst>
          </p:cNvPr>
          <p:cNvGraphicFramePr>
            <a:graphicFrameLocks noGrp="1"/>
          </p:cNvGraphicFramePr>
          <p:nvPr>
            <p:extLst/>
          </p:nvPr>
        </p:nvGraphicFramePr>
        <p:xfrm>
          <a:off x="431371" y="2348025"/>
          <a:ext cx="11618749" cy="3848308"/>
        </p:xfrm>
        <a:graphic>
          <a:graphicData uri="http://schemas.openxmlformats.org/drawingml/2006/table">
            <a:tbl>
              <a:tblPr firstRow="1" firstCol="1" bandRow="1"/>
              <a:tblGrid>
                <a:gridCol w="4433328">
                  <a:extLst>
                    <a:ext uri="{9D8B030D-6E8A-4147-A177-3AD203B41FA5}">
                      <a16:colId xmlns:a16="http://schemas.microsoft.com/office/drawing/2014/main" val="769055873"/>
                    </a:ext>
                  </a:extLst>
                </a:gridCol>
                <a:gridCol w="2288877">
                  <a:extLst>
                    <a:ext uri="{9D8B030D-6E8A-4147-A177-3AD203B41FA5}">
                      <a16:colId xmlns:a16="http://schemas.microsoft.com/office/drawing/2014/main" val="177712591"/>
                    </a:ext>
                  </a:extLst>
                </a:gridCol>
                <a:gridCol w="4896544">
                  <a:extLst>
                    <a:ext uri="{9D8B030D-6E8A-4147-A177-3AD203B41FA5}">
                      <a16:colId xmlns:a16="http://schemas.microsoft.com/office/drawing/2014/main" val="2806445470"/>
                    </a:ext>
                  </a:extLst>
                </a:gridCol>
              </a:tblGrid>
              <a:tr h="480053">
                <a:tc>
                  <a:txBody>
                    <a:bodyPr/>
                    <a:lstStyle/>
                    <a:p>
                      <a:pPr algn="l">
                        <a:spcBef>
                          <a:spcPts val="600"/>
                        </a:spcBef>
                        <a:spcAft>
                          <a:spcPts val="600"/>
                        </a:spcAft>
                        <a:buNone/>
                      </a:pPr>
                      <a:r>
                        <a:rPr lang="de-CH" sz="1900">
                          <a:effectLst/>
                          <a:latin typeface="Arial" panose="020B0604020202020204" pitchFamily="34" charset="0"/>
                          <a:ea typeface="Calibri" panose="020F0502020204030204" pitchFamily="34" charset="0"/>
                          <a:cs typeface="Arial" panose="020B0604020202020204" pitchFamily="34" charset="0"/>
                        </a:rPr>
                        <a:t>Verwandte Berufe</a:t>
                      </a:r>
                      <a:endParaRPr lang="de-CH" sz="1900">
                        <a:effectLst/>
                        <a:latin typeface="Arial" panose="020B0604020202020204" pitchFamily="34" charset="0"/>
                        <a:ea typeface="Times New Roman" panose="02020603050405020304" pitchFamily="18" charset="0"/>
                        <a:cs typeface="Times New Roman" panose="02020603050405020304" pitchFamily="18"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Bef>
                          <a:spcPts val="600"/>
                        </a:spcBef>
                        <a:spcAft>
                          <a:spcPts val="600"/>
                        </a:spcAft>
                        <a:buNone/>
                      </a:pPr>
                      <a:r>
                        <a:rPr lang="de-CH" sz="1900">
                          <a:effectLst/>
                          <a:latin typeface="Arial" panose="020B0604020202020204" pitchFamily="34" charset="0"/>
                          <a:ea typeface="Calibri" panose="020F0502020204030204" pitchFamily="34" charset="0"/>
                          <a:cs typeface="Arial" panose="020B0604020202020204" pitchFamily="34" charset="0"/>
                        </a:rPr>
                        <a:t>Ausbildungsdauer</a:t>
                      </a:r>
                      <a:endParaRPr lang="de-CH" sz="1900">
                        <a:effectLst/>
                        <a:latin typeface="Arial" panose="020B0604020202020204" pitchFamily="34" charset="0"/>
                        <a:ea typeface="Times New Roman" panose="02020603050405020304" pitchFamily="18" charset="0"/>
                        <a:cs typeface="Times New Roman" panose="02020603050405020304" pitchFamily="18"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Bef>
                          <a:spcPts val="600"/>
                        </a:spcBef>
                        <a:spcAft>
                          <a:spcPts val="600"/>
                        </a:spcAft>
                        <a:buNone/>
                      </a:pPr>
                      <a:r>
                        <a:rPr lang="de-CH" sz="1900" dirty="0">
                          <a:effectLst/>
                          <a:latin typeface="Arial" panose="020B0604020202020204" pitchFamily="34" charset="0"/>
                          <a:ea typeface="Calibri" panose="020F0502020204030204" pitchFamily="34" charset="0"/>
                          <a:cs typeface="Arial" panose="020B0604020202020204" pitchFamily="34" charset="0"/>
                        </a:rPr>
                        <a:t>Ausbildungsbewilligung nach </a:t>
                      </a:r>
                      <a:r>
                        <a:rPr lang="de-CH" sz="1900" dirty="0" err="1">
                          <a:effectLst/>
                          <a:latin typeface="Arial" panose="020B0604020202020204" pitchFamily="34" charset="0"/>
                          <a:ea typeface="Calibri" panose="020F0502020204030204" pitchFamily="34" charset="0"/>
                          <a:cs typeface="Arial" panose="020B0604020202020204" pitchFamily="34" charset="0"/>
                        </a:rPr>
                        <a:t>BiVo</a:t>
                      </a:r>
                      <a:r>
                        <a:rPr lang="de-CH" sz="1900" dirty="0">
                          <a:effectLst/>
                          <a:latin typeface="Arial" panose="020B0604020202020204" pitchFamily="34" charset="0"/>
                          <a:ea typeface="Calibri" panose="020F0502020204030204" pitchFamily="34" charset="0"/>
                          <a:cs typeface="Arial" panose="020B0604020202020204" pitchFamily="34" charset="0"/>
                        </a:rPr>
                        <a:t> Art. 10</a:t>
                      </a:r>
                      <a:endParaRPr lang="de-CH" sz="1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57584548"/>
                  </a:ext>
                </a:extLst>
              </a:tr>
              <a:tr h="306205">
                <a:tc>
                  <a:txBody>
                    <a:bodyPr/>
                    <a:lstStyle/>
                    <a:p>
                      <a:pPr algn="l">
                        <a:spcBef>
                          <a:spcPts val="600"/>
                        </a:spcBef>
                        <a:spcAft>
                          <a:spcPts val="600"/>
                        </a:spcAft>
                        <a:buNone/>
                      </a:pPr>
                      <a:r>
                        <a:rPr lang="de-CH" sz="1900" dirty="0" err="1">
                          <a:effectLst/>
                          <a:latin typeface="Arial" panose="020B0604020202020204" pitchFamily="34" charset="0"/>
                          <a:ea typeface="Calibri" panose="020F0502020204030204" pitchFamily="34" charset="0"/>
                          <a:cs typeface="Arial" panose="020B0604020202020204" pitchFamily="34" charset="0"/>
                        </a:rPr>
                        <a:t>Automechaniker:in</a:t>
                      </a:r>
                      <a:r>
                        <a:rPr lang="de-CH" sz="1900" dirty="0">
                          <a:effectLst/>
                          <a:latin typeface="Arial" panose="020B0604020202020204" pitchFamily="34" charset="0"/>
                          <a:ea typeface="Calibri" panose="020F0502020204030204" pitchFamily="34" charset="0"/>
                          <a:cs typeface="Arial" panose="020B0604020202020204" pitchFamily="34" charset="0"/>
                        </a:rPr>
                        <a:t> EFZ</a:t>
                      </a:r>
                      <a:endParaRPr lang="de-CH" sz="1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Bef>
                          <a:spcPts val="600"/>
                        </a:spcBef>
                        <a:spcAft>
                          <a:spcPts val="600"/>
                        </a:spcAft>
                        <a:buNone/>
                      </a:pPr>
                      <a:r>
                        <a:rPr lang="de-CH" sz="1900">
                          <a:effectLst/>
                          <a:latin typeface="Arial" panose="020B0604020202020204" pitchFamily="34" charset="0"/>
                          <a:ea typeface="Calibri" panose="020F0502020204030204" pitchFamily="34" charset="0"/>
                          <a:cs typeface="Arial" panose="020B0604020202020204" pitchFamily="34" charset="0"/>
                        </a:rPr>
                        <a:t>4 Jahre</a:t>
                      </a:r>
                      <a:endParaRPr lang="de-CH" sz="1900">
                        <a:effectLst/>
                        <a:latin typeface="Arial" panose="020B0604020202020204" pitchFamily="34" charset="0"/>
                        <a:ea typeface="Times New Roman" panose="02020603050405020304" pitchFamily="18" charset="0"/>
                        <a:cs typeface="Times New Roman" panose="02020603050405020304" pitchFamily="18"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Bef>
                          <a:spcPts val="600"/>
                        </a:spcBef>
                        <a:spcAft>
                          <a:spcPts val="600"/>
                        </a:spcAft>
                        <a:buNone/>
                      </a:pPr>
                      <a:r>
                        <a:rPr lang="de-CH" sz="1900" dirty="0">
                          <a:effectLst/>
                          <a:latin typeface="Arial" panose="020B0604020202020204" pitchFamily="34" charset="0"/>
                          <a:ea typeface="Calibri" panose="020F0502020204030204" pitchFamily="34" charset="0"/>
                          <a:cs typeface="Arial" panose="020B0604020202020204" pitchFamily="34" charset="0"/>
                        </a:rPr>
                        <a:t>AA / AF / AM</a:t>
                      </a:r>
                      <a:endParaRPr lang="de-CH" sz="1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48342422"/>
                  </a:ext>
                </a:extLst>
              </a:tr>
              <a:tr h="306205">
                <a:tc>
                  <a:txBody>
                    <a:bodyPr/>
                    <a:lstStyle/>
                    <a:p>
                      <a:pPr algn="l">
                        <a:spcBef>
                          <a:spcPts val="600"/>
                        </a:spcBef>
                        <a:spcAft>
                          <a:spcPts val="600"/>
                        </a:spcAft>
                        <a:buNone/>
                      </a:pPr>
                      <a:r>
                        <a:rPr lang="de-DE" sz="1900" dirty="0" err="1">
                          <a:effectLst/>
                          <a:latin typeface="Arial" panose="020B0604020202020204" pitchFamily="34" charset="0"/>
                          <a:ea typeface="Times New Roman" panose="02020603050405020304" pitchFamily="18" charset="0"/>
                          <a:cs typeface="Times New Roman" panose="02020603050405020304" pitchFamily="18" charset="0"/>
                        </a:rPr>
                        <a:t>Fahrzeug-Elektriker-Elektroniker:in</a:t>
                      </a:r>
                      <a:r>
                        <a:rPr lang="de-DE" sz="1900" dirty="0">
                          <a:effectLst/>
                          <a:latin typeface="Arial" panose="020B0604020202020204" pitchFamily="34" charset="0"/>
                          <a:ea typeface="Times New Roman" panose="02020603050405020304" pitchFamily="18" charset="0"/>
                          <a:cs typeface="Times New Roman" panose="02020603050405020304" pitchFamily="18" charset="0"/>
                        </a:rPr>
                        <a:t> EFZ</a:t>
                      </a:r>
                      <a:endParaRPr lang="de-CH" sz="1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Bef>
                          <a:spcPts val="600"/>
                        </a:spcBef>
                        <a:spcAft>
                          <a:spcPts val="600"/>
                        </a:spcAft>
                        <a:buNone/>
                      </a:pPr>
                      <a:r>
                        <a:rPr lang="de-CH" sz="1900" dirty="0">
                          <a:effectLst/>
                          <a:latin typeface="Arial" panose="020B0604020202020204" pitchFamily="34" charset="0"/>
                          <a:ea typeface="Calibri" panose="020F0502020204030204" pitchFamily="34" charset="0"/>
                          <a:cs typeface="Arial" panose="020B0604020202020204" pitchFamily="34" charset="0"/>
                        </a:rPr>
                        <a:t>4 Jahre</a:t>
                      </a:r>
                      <a:endParaRPr lang="de-CH" sz="1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Bef>
                          <a:spcPts val="600"/>
                        </a:spcBef>
                        <a:spcAft>
                          <a:spcPts val="600"/>
                        </a:spcAft>
                        <a:buNone/>
                      </a:pPr>
                      <a:r>
                        <a:rPr lang="de-CH" sz="1900" dirty="0">
                          <a:effectLst/>
                          <a:latin typeface="Arial" panose="020B0604020202020204" pitchFamily="34" charset="0"/>
                          <a:ea typeface="Calibri" panose="020F0502020204030204" pitchFamily="34" charset="0"/>
                          <a:cs typeface="Arial" panose="020B0604020202020204" pitchFamily="34" charset="0"/>
                        </a:rPr>
                        <a:t>AA / AF / AM</a:t>
                      </a:r>
                      <a:endParaRPr lang="de-CH" sz="1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99184865"/>
                  </a:ext>
                </a:extLst>
              </a:tr>
              <a:tr h="306205">
                <a:tc>
                  <a:txBody>
                    <a:bodyPr/>
                    <a:lstStyle/>
                    <a:p>
                      <a:pPr algn="l">
                        <a:spcBef>
                          <a:spcPts val="600"/>
                        </a:spcBef>
                        <a:spcAft>
                          <a:spcPts val="600"/>
                        </a:spcAft>
                        <a:buNone/>
                      </a:pPr>
                      <a:r>
                        <a:rPr lang="de-CH" sz="1900">
                          <a:effectLst/>
                          <a:latin typeface="Arial" panose="020B0604020202020204" pitchFamily="34" charset="0"/>
                          <a:ea typeface="Calibri" panose="020F0502020204030204" pitchFamily="34" charset="0"/>
                          <a:cs typeface="Arial" panose="020B0604020202020204" pitchFamily="34" charset="0"/>
                        </a:rPr>
                        <a:t>Automonteur:in EFZ</a:t>
                      </a:r>
                      <a:endParaRPr lang="de-CH" sz="1900">
                        <a:effectLst/>
                        <a:latin typeface="Arial" panose="020B0604020202020204" pitchFamily="34" charset="0"/>
                        <a:ea typeface="Times New Roman" panose="02020603050405020304" pitchFamily="18" charset="0"/>
                        <a:cs typeface="Times New Roman" panose="02020603050405020304" pitchFamily="18"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Bef>
                          <a:spcPts val="600"/>
                        </a:spcBef>
                        <a:spcAft>
                          <a:spcPts val="600"/>
                        </a:spcAft>
                        <a:buNone/>
                      </a:pPr>
                      <a:r>
                        <a:rPr lang="de-CH" sz="1900">
                          <a:effectLst/>
                          <a:latin typeface="Arial" panose="020B0604020202020204" pitchFamily="34" charset="0"/>
                          <a:ea typeface="Calibri" panose="020F0502020204030204" pitchFamily="34" charset="0"/>
                          <a:cs typeface="Arial" panose="020B0604020202020204" pitchFamily="34" charset="0"/>
                        </a:rPr>
                        <a:t>3 Jahre</a:t>
                      </a:r>
                      <a:endParaRPr lang="de-CH" sz="1900">
                        <a:effectLst/>
                        <a:latin typeface="Arial" panose="020B0604020202020204" pitchFamily="34" charset="0"/>
                        <a:ea typeface="Times New Roman" panose="02020603050405020304" pitchFamily="18" charset="0"/>
                        <a:cs typeface="Times New Roman" panose="02020603050405020304" pitchFamily="18"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Bef>
                          <a:spcPts val="600"/>
                        </a:spcBef>
                        <a:spcAft>
                          <a:spcPts val="600"/>
                        </a:spcAft>
                        <a:buNone/>
                      </a:pPr>
                      <a:r>
                        <a:rPr lang="de-CH" sz="1900">
                          <a:effectLst/>
                          <a:latin typeface="Arial" panose="020B0604020202020204" pitchFamily="34" charset="0"/>
                          <a:ea typeface="Calibri" panose="020F0502020204030204" pitchFamily="34" charset="0"/>
                          <a:cs typeface="Arial" panose="020B0604020202020204" pitchFamily="34" charset="0"/>
                        </a:rPr>
                        <a:t>AA / AF</a:t>
                      </a:r>
                      <a:endParaRPr lang="de-CH" sz="1900">
                        <a:effectLst/>
                        <a:latin typeface="Arial" panose="020B0604020202020204" pitchFamily="34" charset="0"/>
                        <a:ea typeface="Times New Roman" panose="02020603050405020304" pitchFamily="18" charset="0"/>
                        <a:cs typeface="Times New Roman" panose="02020603050405020304" pitchFamily="18"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78043148"/>
                  </a:ext>
                </a:extLst>
              </a:tr>
              <a:tr h="306205">
                <a:tc>
                  <a:txBody>
                    <a:bodyPr/>
                    <a:lstStyle/>
                    <a:p>
                      <a:pPr algn="l">
                        <a:spcBef>
                          <a:spcPts val="600"/>
                        </a:spcBef>
                        <a:spcAft>
                          <a:spcPts val="600"/>
                        </a:spcAft>
                        <a:buNone/>
                      </a:pPr>
                      <a:r>
                        <a:rPr lang="de-CH" sz="1900">
                          <a:effectLst/>
                          <a:latin typeface="Arial" panose="020B0604020202020204" pitchFamily="34" charset="0"/>
                          <a:ea typeface="Calibri" panose="020F0502020204030204" pitchFamily="34" charset="0"/>
                          <a:cs typeface="Arial" panose="020B0604020202020204" pitchFamily="34" charset="0"/>
                        </a:rPr>
                        <a:t>Landmaschinenmechaniker:in EFZ</a:t>
                      </a:r>
                      <a:endParaRPr lang="de-CH" sz="1900">
                        <a:effectLst/>
                        <a:latin typeface="Arial" panose="020B0604020202020204" pitchFamily="34" charset="0"/>
                        <a:ea typeface="Times New Roman" panose="02020603050405020304" pitchFamily="18" charset="0"/>
                        <a:cs typeface="Times New Roman" panose="02020603050405020304" pitchFamily="18"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Bef>
                          <a:spcPts val="600"/>
                        </a:spcBef>
                        <a:spcAft>
                          <a:spcPts val="600"/>
                        </a:spcAft>
                        <a:buNone/>
                      </a:pPr>
                      <a:r>
                        <a:rPr lang="de-CH" sz="1900">
                          <a:effectLst/>
                          <a:latin typeface="Arial" panose="020B0604020202020204" pitchFamily="34" charset="0"/>
                          <a:ea typeface="Calibri" panose="020F0502020204030204" pitchFamily="34" charset="0"/>
                          <a:cs typeface="Arial" panose="020B0604020202020204" pitchFamily="34" charset="0"/>
                        </a:rPr>
                        <a:t>4 Jahre</a:t>
                      </a:r>
                      <a:endParaRPr lang="de-CH" sz="1900">
                        <a:effectLst/>
                        <a:latin typeface="Arial" panose="020B0604020202020204" pitchFamily="34" charset="0"/>
                        <a:ea typeface="Times New Roman" panose="02020603050405020304" pitchFamily="18" charset="0"/>
                        <a:cs typeface="Times New Roman" panose="02020603050405020304" pitchFamily="18"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Bef>
                          <a:spcPts val="600"/>
                        </a:spcBef>
                        <a:spcAft>
                          <a:spcPts val="600"/>
                        </a:spcAft>
                        <a:buNone/>
                      </a:pPr>
                      <a:r>
                        <a:rPr lang="de-CH" sz="1900">
                          <a:effectLst/>
                          <a:latin typeface="Arial" panose="020B0604020202020204" pitchFamily="34" charset="0"/>
                          <a:ea typeface="Calibri" panose="020F0502020204030204" pitchFamily="34" charset="0"/>
                          <a:cs typeface="Arial" panose="020B0604020202020204" pitchFamily="34" charset="0"/>
                        </a:rPr>
                        <a:t>AA / AF / AM</a:t>
                      </a:r>
                      <a:endParaRPr lang="de-CH" sz="1900">
                        <a:effectLst/>
                        <a:latin typeface="Arial" panose="020B0604020202020204" pitchFamily="34" charset="0"/>
                        <a:ea typeface="Times New Roman" panose="02020603050405020304" pitchFamily="18" charset="0"/>
                        <a:cs typeface="Times New Roman" panose="02020603050405020304" pitchFamily="18"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9127927"/>
                  </a:ext>
                </a:extLst>
              </a:tr>
              <a:tr h="306205">
                <a:tc>
                  <a:txBody>
                    <a:bodyPr/>
                    <a:lstStyle/>
                    <a:p>
                      <a:pPr algn="l">
                        <a:spcBef>
                          <a:spcPts val="600"/>
                        </a:spcBef>
                        <a:spcAft>
                          <a:spcPts val="600"/>
                        </a:spcAft>
                        <a:buNone/>
                      </a:pPr>
                      <a:r>
                        <a:rPr lang="de-CH" sz="1900">
                          <a:effectLst/>
                          <a:latin typeface="Arial" panose="020B0604020202020204" pitchFamily="34" charset="0"/>
                          <a:ea typeface="Calibri" panose="020F0502020204030204" pitchFamily="34" charset="0"/>
                          <a:cs typeface="Arial" panose="020B0604020202020204" pitchFamily="34" charset="0"/>
                        </a:rPr>
                        <a:t>Motorradmechaniker:in EFZ</a:t>
                      </a:r>
                      <a:endParaRPr lang="de-CH" sz="1900">
                        <a:effectLst/>
                        <a:latin typeface="Arial" panose="020B0604020202020204" pitchFamily="34" charset="0"/>
                        <a:ea typeface="Times New Roman" panose="02020603050405020304" pitchFamily="18" charset="0"/>
                        <a:cs typeface="Times New Roman" panose="02020603050405020304" pitchFamily="18"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Bef>
                          <a:spcPts val="600"/>
                        </a:spcBef>
                        <a:spcAft>
                          <a:spcPts val="600"/>
                        </a:spcAft>
                        <a:buNone/>
                      </a:pPr>
                      <a:r>
                        <a:rPr lang="de-CH" sz="1900">
                          <a:effectLst/>
                          <a:latin typeface="Arial" panose="020B0604020202020204" pitchFamily="34" charset="0"/>
                          <a:ea typeface="Calibri" panose="020F0502020204030204" pitchFamily="34" charset="0"/>
                          <a:cs typeface="Arial" panose="020B0604020202020204" pitchFamily="34" charset="0"/>
                        </a:rPr>
                        <a:t>4 Jahre</a:t>
                      </a:r>
                      <a:endParaRPr lang="de-CH" sz="1900">
                        <a:effectLst/>
                        <a:latin typeface="Arial" panose="020B0604020202020204" pitchFamily="34" charset="0"/>
                        <a:ea typeface="Times New Roman" panose="02020603050405020304" pitchFamily="18" charset="0"/>
                        <a:cs typeface="Times New Roman" panose="02020603050405020304" pitchFamily="18"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Bef>
                          <a:spcPts val="600"/>
                        </a:spcBef>
                        <a:spcAft>
                          <a:spcPts val="600"/>
                        </a:spcAft>
                        <a:buNone/>
                      </a:pPr>
                      <a:r>
                        <a:rPr lang="de-CH" sz="1900">
                          <a:effectLst/>
                          <a:latin typeface="Arial" panose="020B0604020202020204" pitchFamily="34" charset="0"/>
                          <a:ea typeface="Calibri" panose="020F0502020204030204" pitchFamily="34" charset="0"/>
                          <a:cs typeface="Arial" panose="020B0604020202020204" pitchFamily="34" charset="0"/>
                        </a:rPr>
                        <a:t>AA / AF / AM</a:t>
                      </a:r>
                      <a:endParaRPr lang="de-CH" sz="1900">
                        <a:effectLst/>
                        <a:latin typeface="Arial" panose="020B0604020202020204" pitchFamily="34" charset="0"/>
                        <a:ea typeface="Times New Roman" panose="02020603050405020304" pitchFamily="18" charset="0"/>
                        <a:cs typeface="Times New Roman" panose="02020603050405020304" pitchFamily="18"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37652434"/>
                  </a:ext>
                </a:extLst>
              </a:tr>
              <a:tr h="306205">
                <a:tc>
                  <a:txBody>
                    <a:bodyPr/>
                    <a:lstStyle/>
                    <a:p>
                      <a:pPr algn="l">
                        <a:spcBef>
                          <a:spcPts val="600"/>
                        </a:spcBef>
                        <a:spcAft>
                          <a:spcPts val="600"/>
                        </a:spcAft>
                        <a:buNone/>
                        <a:tabLst>
                          <a:tab pos="2359660" algn="r"/>
                        </a:tabLst>
                      </a:pPr>
                      <a:r>
                        <a:rPr lang="de-CH" sz="1900" dirty="0" err="1">
                          <a:effectLst/>
                          <a:latin typeface="Arial" panose="020B0604020202020204" pitchFamily="34" charset="0"/>
                          <a:ea typeface="Calibri" panose="020F0502020204030204" pitchFamily="34" charset="0"/>
                          <a:cs typeface="Arial" panose="020B0604020202020204" pitchFamily="34" charset="0"/>
                        </a:rPr>
                        <a:t>Baumaschinenmechaniker:in</a:t>
                      </a:r>
                      <a:r>
                        <a:rPr lang="de-CH" sz="1900" dirty="0">
                          <a:effectLst/>
                          <a:latin typeface="Arial" panose="020B0604020202020204" pitchFamily="34" charset="0"/>
                          <a:ea typeface="Calibri" panose="020F0502020204030204" pitchFamily="34" charset="0"/>
                          <a:cs typeface="Arial" panose="020B0604020202020204" pitchFamily="34" charset="0"/>
                        </a:rPr>
                        <a:t> EFZ</a:t>
                      </a:r>
                      <a:endParaRPr lang="de-CH" sz="1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Bef>
                          <a:spcPts val="600"/>
                        </a:spcBef>
                        <a:spcAft>
                          <a:spcPts val="600"/>
                        </a:spcAft>
                        <a:buNone/>
                      </a:pPr>
                      <a:r>
                        <a:rPr lang="de-CH" sz="1900">
                          <a:effectLst/>
                          <a:latin typeface="Arial" panose="020B0604020202020204" pitchFamily="34" charset="0"/>
                          <a:ea typeface="Calibri" panose="020F0502020204030204" pitchFamily="34" charset="0"/>
                          <a:cs typeface="Arial" panose="020B0604020202020204" pitchFamily="34" charset="0"/>
                        </a:rPr>
                        <a:t>4 Jahre</a:t>
                      </a:r>
                      <a:endParaRPr lang="de-CH" sz="1900">
                        <a:effectLst/>
                        <a:latin typeface="Arial" panose="020B0604020202020204" pitchFamily="34" charset="0"/>
                        <a:ea typeface="Times New Roman" panose="02020603050405020304" pitchFamily="18" charset="0"/>
                        <a:cs typeface="Times New Roman" panose="02020603050405020304" pitchFamily="18"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Bef>
                          <a:spcPts val="600"/>
                        </a:spcBef>
                        <a:spcAft>
                          <a:spcPts val="600"/>
                        </a:spcAft>
                        <a:buNone/>
                      </a:pPr>
                      <a:r>
                        <a:rPr lang="de-CH" sz="1900">
                          <a:effectLst/>
                          <a:latin typeface="Arial" panose="020B0604020202020204" pitchFamily="34" charset="0"/>
                          <a:ea typeface="Calibri" panose="020F0502020204030204" pitchFamily="34" charset="0"/>
                          <a:cs typeface="Arial" panose="020B0604020202020204" pitchFamily="34" charset="0"/>
                        </a:rPr>
                        <a:t>AA / AF / AM</a:t>
                      </a:r>
                      <a:endParaRPr lang="de-CH" sz="1900">
                        <a:effectLst/>
                        <a:latin typeface="Arial" panose="020B0604020202020204" pitchFamily="34" charset="0"/>
                        <a:ea typeface="Times New Roman" panose="02020603050405020304" pitchFamily="18" charset="0"/>
                        <a:cs typeface="Times New Roman" panose="02020603050405020304" pitchFamily="18"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77487360"/>
                  </a:ext>
                </a:extLst>
              </a:tr>
              <a:tr h="306205">
                <a:tc>
                  <a:txBody>
                    <a:bodyPr/>
                    <a:lstStyle/>
                    <a:p>
                      <a:pPr algn="l">
                        <a:spcBef>
                          <a:spcPts val="600"/>
                        </a:spcBef>
                        <a:spcAft>
                          <a:spcPts val="600"/>
                        </a:spcAft>
                        <a:buNone/>
                      </a:pPr>
                      <a:r>
                        <a:rPr lang="de-CH" sz="1900">
                          <a:effectLst/>
                          <a:latin typeface="Arial" panose="020B0604020202020204" pitchFamily="34" charset="0"/>
                          <a:ea typeface="Calibri" panose="020F0502020204030204" pitchFamily="34" charset="0"/>
                          <a:cs typeface="Arial" panose="020B0604020202020204" pitchFamily="34" charset="0"/>
                        </a:rPr>
                        <a:t>Motorgerätemechaniker:in EFZ</a:t>
                      </a:r>
                      <a:endParaRPr lang="de-CH" sz="1900">
                        <a:effectLst/>
                        <a:latin typeface="Arial" panose="020B0604020202020204" pitchFamily="34" charset="0"/>
                        <a:ea typeface="Times New Roman" panose="02020603050405020304" pitchFamily="18" charset="0"/>
                        <a:cs typeface="Times New Roman" panose="02020603050405020304" pitchFamily="18"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Bef>
                          <a:spcPts val="600"/>
                        </a:spcBef>
                        <a:spcAft>
                          <a:spcPts val="600"/>
                        </a:spcAft>
                        <a:buNone/>
                      </a:pPr>
                      <a:r>
                        <a:rPr lang="de-CH" sz="1900" dirty="0">
                          <a:effectLst/>
                          <a:latin typeface="Arial" panose="020B0604020202020204" pitchFamily="34" charset="0"/>
                          <a:ea typeface="Calibri" panose="020F0502020204030204" pitchFamily="34" charset="0"/>
                          <a:cs typeface="Arial" panose="020B0604020202020204" pitchFamily="34" charset="0"/>
                        </a:rPr>
                        <a:t>4 Jahre</a:t>
                      </a:r>
                      <a:endParaRPr lang="de-CH" sz="1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Bef>
                          <a:spcPts val="600"/>
                        </a:spcBef>
                        <a:spcAft>
                          <a:spcPts val="600"/>
                        </a:spcAft>
                        <a:buNone/>
                      </a:pPr>
                      <a:r>
                        <a:rPr lang="de-CH" sz="1900">
                          <a:effectLst/>
                          <a:latin typeface="Arial" panose="020B0604020202020204" pitchFamily="34" charset="0"/>
                          <a:ea typeface="Calibri" panose="020F0502020204030204" pitchFamily="34" charset="0"/>
                          <a:cs typeface="Arial" panose="020B0604020202020204" pitchFamily="34" charset="0"/>
                        </a:rPr>
                        <a:t>AA / AF</a:t>
                      </a:r>
                      <a:endParaRPr lang="de-CH" sz="1900">
                        <a:effectLst/>
                        <a:latin typeface="Arial" panose="020B0604020202020204" pitchFamily="34" charset="0"/>
                        <a:ea typeface="Times New Roman" panose="02020603050405020304" pitchFamily="18" charset="0"/>
                        <a:cs typeface="Times New Roman" panose="02020603050405020304" pitchFamily="18"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1778109"/>
                  </a:ext>
                </a:extLst>
              </a:tr>
              <a:tr h="306205">
                <a:tc>
                  <a:txBody>
                    <a:bodyPr/>
                    <a:lstStyle/>
                    <a:p>
                      <a:pPr algn="l">
                        <a:spcBef>
                          <a:spcPts val="600"/>
                        </a:spcBef>
                        <a:spcAft>
                          <a:spcPts val="600"/>
                        </a:spcAft>
                        <a:buNone/>
                      </a:pPr>
                      <a:r>
                        <a:rPr lang="de-CH" sz="1900">
                          <a:effectLst/>
                          <a:latin typeface="Arial" panose="020B0604020202020204" pitchFamily="34" charset="0"/>
                          <a:ea typeface="Calibri" panose="020F0502020204030204" pitchFamily="34" charset="0"/>
                          <a:cs typeface="Arial" panose="020B0604020202020204" pitchFamily="34" charset="0"/>
                        </a:rPr>
                        <a:t>Carrosseriespengler:in EFZ</a:t>
                      </a:r>
                      <a:endParaRPr lang="de-CH" sz="1900">
                        <a:effectLst/>
                        <a:latin typeface="Arial" panose="020B0604020202020204" pitchFamily="34" charset="0"/>
                        <a:ea typeface="Times New Roman" panose="02020603050405020304" pitchFamily="18" charset="0"/>
                        <a:cs typeface="Times New Roman" panose="02020603050405020304" pitchFamily="18"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Bef>
                          <a:spcPts val="600"/>
                        </a:spcBef>
                        <a:spcAft>
                          <a:spcPts val="600"/>
                        </a:spcAft>
                        <a:buNone/>
                      </a:pPr>
                      <a:r>
                        <a:rPr lang="de-CH" sz="1900">
                          <a:effectLst/>
                          <a:latin typeface="Arial" panose="020B0604020202020204" pitchFamily="34" charset="0"/>
                          <a:ea typeface="Calibri" panose="020F0502020204030204" pitchFamily="34" charset="0"/>
                          <a:cs typeface="Arial" panose="020B0604020202020204" pitchFamily="34" charset="0"/>
                        </a:rPr>
                        <a:t>4 Jahre</a:t>
                      </a:r>
                      <a:endParaRPr lang="de-CH" sz="1900">
                        <a:effectLst/>
                        <a:latin typeface="Arial" panose="020B0604020202020204" pitchFamily="34" charset="0"/>
                        <a:ea typeface="Times New Roman" panose="02020603050405020304" pitchFamily="18" charset="0"/>
                        <a:cs typeface="Times New Roman" panose="02020603050405020304" pitchFamily="18"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Bef>
                          <a:spcPts val="600"/>
                        </a:spcBef>
                        <a:spcAft>
                          <a:spcPts val="600"/>
                        </a:spcAft>
                        <a:buNone/>
                      </a:pPr>
                      <a:r>
                        <a:rPr lang="de-CH" sz="1900">
                          <a:effectLst/>
                          <a:latin typeface="Arial" panose="020B0604020202020204" pitchFamily="34" charset="0"/>
                          <a:ea typeface="Calibri" panose="020F0502020204030204" pitchFamily="34" charset="0"/>
                          <a:cs typeface="Arial" panose="020B0604020202020204" pitchFamily="34" charset="0"/>
                        </a:rPr>
                        <a:t>AA</a:t>
                      </a:r>
                      <a:endParaRPr lang="de-CH" sz="1900">
                        <a:effectLst/>
                        <a:latin typeface="Arial" panose="020B0604020202020204" pitchFamily="34" charset="0"/>
                        <a:ea typeface="Times New Roman" panose="02020603050405020304" pitchFamily="18" charset="0"/>
                        <a:cs typeface="Times New Roman" panose="02020603050405020304" pitchFamily="18"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69983508"/>
                  </a:ext>
                </a:extLst>
              </a:tr>
              <a:tr h="306205">
                <a:tc>
                  <a:txBody>
                    <a:bodyPr/>
                    <a:lstStyle/>
                    <a:p>
                      <a:pPr algn="l">
                        <a:spcBef>
                          <a:spcPts val="600"/>
                        </a:spcBef>
                        <a:spcAft>
                          <a:spcPts val="600"/>
                        </a:spcAft>
                        <a:buNone/>
                      </a:pPr>
                      <a:r>
                        <a:rPr lang="de-CH" sz="1900">
                          <a:effectLst/>
                          <a:latin typeface="Arial" panose="020B0604020202020204" pitchFamily="34" charset="0"/>
                          <a:ea typeface="Calibri" panose="020F0502020204030204" pitchFamily="34" charset="0"/>
                          <a:cs typeface="Arial" panose="020B0604020202020204" pitchFamily="34" charset="0"/>
                        </a:rPr>
                        <a:t>Fahrzeugschlosser:in EFZ</a:t>
                      </a:r>
                      <a:endParaRPr lang="de-CH" sz="1900">
                        <a:effectLst/>
                        <a:latin typeface="Arial" panose="020B0604020202020204" pitchFamily="34" charset="0"/>
                        <a:ea typeface="Times New Roman" panose="02020603050405020304" pitchFamily="18" charset="0"/>
                        <a:cs typeface="Times New Roman" panose="02020603050405020304" pitchFamily="18"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Bef>
                          <a:spcPts val="600"/>
                        </a:spcBef>
                        <a:spcAft>
                          <a:spcPts val="600"/>
                        </a:spcAft>
                        <a:buNone/>
                      </a:pPr>
                      <a:r>
                        <a:rPr lang="de-CH" sz="1900">
                          <a:effectLst/>
                          <a:latin typeface="Arial" panose="020B0604020202020204" pitchFamily="34" charset="0"/>
                          <a:ea typeface="Calibri" panose="020F0502020204030204" pitchFamily="34" charset="0"/>
                          <a:cs typeface="Arial" panose="020B0604020202020204" pitchFamily="34" charset="0"/>
                        </a:rPr>
                        <a:t>4 Jahre</a:t>
                      </a:r>
                      <a:endParaRPr lang="de-CH" sz="1900">
                        <a:effectLst/>
                        <a:latin typeface="Arial" panose="020B0604020202020204" pitchFamily="34" charset="0"/>
                        <a:ea typeface="Times New Roman" panose="02020603050405020304" pitchFamily="18" charset="0"/>
                        <a:cs typeface="Times New Roman" panose="02020603050405020304" pitchFamily="18"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Bef>
                          <a:spcPts val="600"/>
                        </a:spcBef>
                        <a:spcAft>
                          <a:spcPts val="600"/>
                        </a:spcAft>
                        <a:buNone/>
                      </a:pPr>
                      <a:r>
                        <a:rPr lang="de-CH" sz="1900">
                          <a:effectLst/>
                          <a:latin typeface="Arial" panose="020B0604020202020204" pitchFamily="34" charset="0"/>
                          <a:ea typeface="Calibri" panose="020F0502020204030204" pitchFamily="34" charset="0"/>
                          <a:cs typeface="Arial" panose="020B0604020202020204" pitchFamily="34" charset="0"/>
                        </a:rPr>
                        <a:t>AA</a:t>
                      </a:r>
                      <a:endParaRPr lang="de-CH" sz="1900">
                        <a:effectLst/>
                        <a:latin typeface="Arial" panose="020B0604020202020204" pitchFamily="34" charset="0"/>
                        <a:ea typeface="Times New Roman" panose="02020603050405020304" pitchFamily="18" charset="0"/>
                        <a:cs typeface="Times New Roman" panose="02020603050405020304" pitchFamily="18"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66032994"/>
                  </a:ext>
                </a:extLst>
              </a:tr>
              <a:tr h="306205">
                <a:tc>
                  <a:txBody>
                    <a:bodyPr/>
                    <a:lstStyle/>
                    <a:p>
                      <a:pPr algn="l">
                        <a:spcBef>
                          <a:spcPts val="600"/>
                        </a:spcBef>
                        <a:spcAft>
                          <a:spcPts val="600"/>
                        </a:spcAft>
                        <a:buNone/>
                      </a:pPr>
                      <a:r>
                        <a:rPr lang="de-CH" sz="1900">
                          <a:effectLst/>
                          <a:latin typeface="Arial" panose="020B0604020202020204" pitchFamily="34" charset="0"/>
                          <a:ea typeface="Calibri" panose="020F0502020204030204" pitchFamily="34" charset="0"/>
                          <a:cs typeface="Arial" panose="020B0604020202020204" pitchFamily="34" charset="0"/>
                        </a:rPr>
                        <a:t>Carrosseriereparateur:in EFZ</a:t>
                      </a:r>
                      <a:endParaRPr lang="de-CH" sz="1900">
                        <a:effectLst/>
                        <a:latin typeface="Arial" panose="020B0604020202020204" pitchFamily="34" charset="0"/>
                        <a:ea typeface="Times New Roman" panose="02020603050405020304" pitchFamily="18" charset="0"/>
                        <a:cs typeface="Times New Roman" panose="02020603050405020304" pitchFamily="18"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Bef>
                          <a:spcPts val="600"/>
                        </a:spcBef>
                        <a:spcAft>
                          <a:spcPts val="600"/>
                        </a:spcAft>
                        <a:buNone/>
                      </a:pPr>
                      <a:r>
                        <a:rPr lang="de-CH" sz="1900">
                          <a:effectLst/>
                          <a:latin typeface="Arial" panose="020B0604020202020204" pitchFamily="34" charset="0"/>
                          <a:ea typeface="Calibri" panose="020F0502020204030204" pitchFamily="34" charset="0"/>
                          <a:cs typeface="Arial" panose="020B0604020202020204" pitchFamily="34" charset="0"/>
                        </a:rPr>
                        <a:t>3 Jahre</a:t>
                      </a:r>
                      <a:endParaRPr lang="de-CH" sz="1900">
                        <a:effectLst/>
                        <a:latin typeface="Arial" panose="020B0604020202020204" pitchFamily="34" charset="0"/>
                        <a:ea typeface="Times New Roman" panose="02020603050405020304" pitchFamily="18" charset="0"/>
                        <a:cs typeface="Times New Roman" panose="02020603050405020304" pitchFamily="18"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Bef>
                          <a:spcPts val="600"/>
                        </a:spcBef>
                        <a:spcAft>
                          <a:spcPts val="600"/>
                        </a:spcAft>
                        <a:buNone/>
                      </a:pPr>
                      <a:r>
                        <a:rPr lang="de-CH" sz="1900">
                          <a:effectLst/>
                          <a:latin typeface="Arial" panose="020B0604020202020204" pitchFamily="34" charset="0"/>
                          <a:ea typeface="Calibri" panose="020F0502020204030204" pitchFamily="34" charset="0"/>
                          <a:cs typeface="Arial" panose="020B0604020202020204" pitchFamily="34" charset="0"/>
                        </a:rPr>
                        <a:t>AA</a:t>
                      </a:r>
                      <a:endParaRPr lang="de-CH" sz="1900">
                        <a:effectLst/>
                        <a:latin typeface="Arial" panose="020B0604020202020204" pitchFamily="34" charset="0"/>
                        <a:ea typeface="Times New Roman" panose="02020603050405020304" pitchFamily="18" charset="0"/>
                        <a:cs typeface="Times New Roman" panose="02020603050405020304" pitchFamily="18"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79816429"/>
                  </a:ext>
                </a:extLst>
              </a:tr>
              <a:tr h="306205">
                <a:tc>
                  <a:txBody>
                    <a:bodyPr/>
                    <a:lstStyle/>
                    <a:p>
                      <a:pPr algn="l">
                        <a:spcBef>
                          <a:spcPts val="600"/>
                        </a:spcBef>
                        <a:spcAft>
                          <a:spcPts val="600"/>
                        </a:spcAft>
                        <a:buNone/>
                      </a:pPr>
                      <a:r>
                        <a:rPr lang="de-CH" sz="1900">
                          <a:effectLst/>
                          <a:latin typeface="Arial" panose="020B0604020202020204" pitchFamily="34" charset="0"/>
                          <a:ea typeface="Calibri" panose="020F0502020204030204" pitchFamily="34" charset="0"/>
                          <a:cs typeface="Arial" panose="020B0604020202020204" pitchFamily="34" charset="0"/>
                        </a:rPr>
                        <a:t>Fahrradmechaniker:in EFZ</a:t>
                      </a:r>
                      <a:endParaRPr lang="de-CH" sz="1900">
                        <a:effectLst/>
                        <a:latin typeface="Arial" panose="020B0604020202020204" pitchFamily="34" charset="0"/>
                        <a:ea typeface="Times New Roman" panose="02020603050405020304" pitchFamily="18" charset="0"/>
                        <a:cs typeface="Times New Roman" panose="02020603050405020304" pitchFamily="18"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Bef>
                          <a:spcPts val="600"/>
                        </a:spcBef>
                        <a:spcAft>
                          <a:spcPts val="600"/>
                        </a:spcAft>
                        <a:buNone/>
                      </a:pPr>
                      <a:r>
                        <a:rPr lang="de-CH" sz="1900">
                          <a:effectLst/>
                          <a:latin typeface="Arial" panose="020B0604020202020204" pitchFamily="34" charset="0"/>
                          <a:ea typeface="Calibri" panose="020F0502020204030204" pitchFamily="34" charset="0"/>
                          <a:cs typeface="Arial" panose="020B0604020202020204" pitchFamily="34" charset="0"/>
                        </a:rPr>
                        <a:t>3 Jahre</a:t>
                      </a:r>
                      <a:endParaRPr lang="de-CH" sz="1900">
                        <a:effectLst/>
                        <a:latin typeface="Arial" panose="020B0604020202020204" pitchFamily="34" charset="0"/>
                        <a:ea typeface="Times New Roman" panose="02020603050405020304" pitchFamily="18" charset="0"/>
                        <a:cs typeface="Times New Roman" panose="02020603050405020304" pitchFamily="18"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Bef>
                          <a:spcPts val="600"/>
                        </a:spcBef>
                        <a:spcAft>
                          <a:spcPts val="600"/>
                        </a:spcAft>
                        <a:buNone/>
                      </a:pPr>
                      <a:r>
                        <a:rPr lang="de-CH" sz="1900" dirty="0">
                          <a:effectLst/>
                          <a:latin typeface="Arial" panose="020B0604020202020204" pitchFamily="34" charset="0"/>
                          <a:ea typeface="Calibri" panose="020F0502020204030204" pitchFamily="34" charset="0"/>
                          <a:cs typeface="Arial" panose="020B0604020202020204" pitchFamily="34" charset="0"/>
                        </a:rPr>
                        <a:t>AA</a:t>
                      </a:r>
                      <a:endParaRPr lang="de-CH" sz="1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03480903"/>
                  </a:ext>
                </a:extLst>
              </a:tr>
            </a:tbl>
          </a:graphicData>
        </a:graphic>
      </p:graphicFrame>
    </p:spTree>
    <p:extLst>
      <p:ext uri="{BB962C8B-B14F-4D97-AF65-F5344CB8AC3E}">
        <p14:creationId xmlns:p14="http://schemas.microsoft.com/office/powerpoint/2010/main" val="98857221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8FE053-A211-1278-617B-80E39524643A}"/>
            </a:ext>
          </a:extLst>
        </p:cNvPr>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5D03554F-EECB-240B-9F47-B6262DC8E060}"/>
              </a:ext>
            </a:extLst>
          </p:cNvPr>
          <p:cNvSpPr>
            <a:spLocks noGrp="1"/>
          </p:cNvSpPr>
          <p:nvPr>
            <p:ph type="sldNum" sz="quarter" idx="13"/>
          </p:nvPr>
        </p:nvSpPr>
        <p:spPr/>
        <p:txBody>
          <a:bodyPr/>
          <a:lstStyle/>
          <a:p>
            <a:pPr algn="r" defTabSz="1097253">
              <a:defRPr/>
            </a:pPr>
            <a:fld id="{8E0BDA3E-6EC7-435C-884A-AB21C89B8E59}" type="slidenum">
              <a:rPr lang="de-DE" sz="960">
                <a:solidFill>
                  <a:srgbClr val="000000"/>
                </a:solidFill>
                <a:latin typeface="Arial" charset="0"/>
                <a:ea typeface="ＭＳ Ｐゴシック" pitchFamily="68" charset="-128"/>
              </a:rPr>
              <a:pPr algn="r" defTabSz="1097253">
                <a:defRPr/>
              </a:pPr>
              <a:t>45</a:t>
            </a:fld>
            <a:endParaRPr lang="de-DE" sz="960" dirty="0">
              <a:solidFill>
                <a:srgbClr val="000000"/>
              </a:solidFill>
              <a:latin typeface="Arial" charset="0"/>
              <a:ea typeface="ＭＳ Ｐゴシック" pitchFamily="68" charset="-128"/>
            </a:endParaRPr>
          </a:p>
        </p:txBody>
      </p:sp>
      <p:sp>
        <p:nvSpPr>
          <p:cNvPr id="6" name="Textfeld 5">
            <a:extLst>
              <a:ext uri="{FF2B5EF4-FFF2-40B4-BE49-F238E27FC236}">
                <a16:creationId xmlns:a16="http://schemas.microsoft.com/office/drawing/2014/main" id="{E57D41EF-4661-9655-BC98-44E259DD150D}"/>
              </a:ext>
            </a:extLst>
          </p:cNvPr>
          <p:cNvSpPr txBox="1"/>
          <p:nvPr/>
        </p:nvSpPr>
        <p:spPr>
          <a:xfrm>
            <a:off x="631226" y="1508787"/>
            <a:ext cx="10929548" cy="4391843"/>
          </a:xfrm>
          <a:prstGeom prst="rect">
            <a:avLst/>
          </a:prstGeom>
          <a:noFill/>
        </p:spPr>
        <p:txBody>
          <a:bodyPr wrap="square">
            <a:spAutoFit/>
          </a:bodyPr>
          <a:lstStyle/>
          <a:p>
            <a:pPr defTabSz="1097253">
              <a:defRPr/>
            </a:pPr>
            <a:r>
              <a:rPr lang="de-CH" sz="1867" b="1" dirty="0">
                <a:solidFill>
                  <a:srgbClr val="000000"/>
                </a:solidFill>
                <a:ea typeface="Times New Roman" panose="02020603050405020304" pitchFamily="18" charset="0"/>
                <a:cs typeface="Times New Roman" panose="02020603050405020304" pitchFamily="18" charset="0"/>
              </a:rPr>
              <a:t>Bildungsverordnungen</a:t>
            </a:r>
          </a:p>
          <a:p>
            <a:pPr defTabSz="1097253">
              <a:defRPr/>
            </a:pPr>
            <a:r>
              <a:rPr lang="de-CH" sz="1867" b="1" dirty="0">
                <a:solidFill>
                  <a:srgbClr val="000000"/>
                </a:solidFill>
                <a:ea typeface="Times New Roman" panose="02020603050405020304" pitchFamily="18" charset="0"/>
                <a:cs typeface="Times New Roman" panose="02020603050405020304" pitchFamily="18" charset="0"/>
              </a:rPr>
              <a:t>Art. 11 Höchstzahl der Lernenden (Berufsbildner 80 %)</a:t>
            </a:r>
          </a:p>
          <a:p>
            <a:pPr defTabSz="914377"/>
            <a:endParaRPr lang="de-CH" sz="1867" i="1" dirty="0">
              <a:solidFill>
                <a:srgbClr val="000000"/>
              </a:solidFill>
              <a:latin typeface="Arial"/>
            </a:endParaRPr>
          </a:p>
          <a:p>
            <a:pPr defTabSz="914377"/>
            <a:r>
              <a:rPr lang="de-CH" sz="1867" i="1" dirty="0">
                <a:solidFill>
                  <a:srgbClr val="000000"/>
                </a:solidFill>
                <a:latin typeface="Arial"/>
              </a:rPr>
              <a:t>Art. 11	Höchstzahl der Lernenden</a:t>
            </a:r>
            <a:endParaRPr lang="de-CH" sz="1867" dirty="0">
              <a:solidFill>
                <a:srgbClr val="000000"/>
              </a:solidFill>
              <a:latin typeface="Arial"/>
            </a:endParaRPr>
          </a:p>
          <a:p>
            <a:pPr defTabSz="914377"/>
            <a:r>
              <a:rPr lang="de-CH" sz="1867" dirty="0">
                <a:solidFill>
                  <a:srgbClr val="000000"/>
                </a:solidFill>
                <a:latin typeface="Arial"/>
              </a:rPr>
              <a:t>1 Betriebe, die eine Berufsbildnerin oder einen Berufsbildner zu 80 Prozent oder zwei Berufsbildnerinnen oder Berufsbildner zu je mindestens 50 Prozent beschäftigen, dürfen eine lernende Person ausbilden.</a:t>
            </a:r>
          </a:p>
          <a:p>
            <a:pPr defTabSz="914377"/>
            <a:endParaRPr lang="de-CH" sz="1867" dirty="0">
              <a:solidFill>
                <a:srgbClr val="000000"/>
              </a:solidFill>
              <a:latin typeface="Arial"/>
            </a:endParaRPr>
          </a:p>
          <a:p>
            <a:pPr defTabSz="914377"/>
            <a:r>
              <a:rPr lang="de-CH" sz="1867" dirty="0">
                <a:solidFill>
                  <a:srgbClr val="000000"/>
                </a:solidFill>
                <a:latin typeface="Arial"/>
              </a:rPr>
              <a:t>2 Mit jeder zusätzlichen Beschäftigung einer Fachkraft zu 80 Prozent oder von zwei Fachkräften zu je mindestens 50 Prozent darf eine weitere lernende Person im Betrieb ausgebildet werden.</a:t>
            </a:r>
          </a:p>
          <a:p>
            <a:pPr defTabSz="914377"/>
            <a:endParaRPr lang="de-CH" sz="1867" dirty="0">
              <a:solidFill>
                <a:srgbClr val="000000"/>
              </a:solidFill>
              <a:latin typeface="Arial"/>
            </a:endParaRPr>
          </a:p>
          <a:p>
            <a:pPr defTabSz="914377"/>
            <a:r>
              <a:rPr lang="de-CH" sz="1867" dirty="0">
                <a:solidFill>
                  <a:srgbClr val="000000"/>
                </a:solidFill>
                <a:latin typeface="Arial"/>
              </a:rPr>
              <a:t>6 Arbeiten die Berufsbildnerinnen und Berufsbildner oder die Fachkräfte Teilzeit, so organisiert der Betrieb ihre Arbeitszeit so, dass die Lernenden während der beruflichen Praxis von Berufsbildnerinnen und Berufsbildnern oder Fachkräften beaufsichtigt sind.</a:t>
            </a:r>
          </a:p>
          <a:p>
            <a:pPr defTabSz="1097253">
              <a:defRPr/>
            </a:pPr>
            <a:endParaRPr lang="de-CH" b="1" dirty="0">
              <a:solidFill>
                <a:srgbClr val="000000"/>
              </a:solidFill>
              <a:ea typeface="Times New Roman" panose="02020603050405020304" pitchFamily="18" charset="0"/>
              <a:cs typeface="Times New Roman" panose="02020603050405020304" pitchFamily="18" charset="0"/>
            </a:endParaRPr>
          </a:p>
        </p:txBody>
      </p:sp>
      <p:sp>
        <p:nvSpPr>
          <p:cNvPr id="8" name="Titel 2">
            <a:extLst>
              <a:ext uri="{FF2B5EF4-FFF2-40B4-BE49-F238E27FC236}">
                <a16:creationId xmlns:a16="http://schemas.microsoft.com/office/drawing/2014/main" id="{77906662-FADE-39BB-25ED-036C73C82D05}"/>
              </a:ext>
            </a:extLst>
          </p:cNvPr>
          <p:cNvSpPr>
            <a:spLocks noGrp="1"/>
          </p:cNvSpPr>
          <p:nvPr>
            <p:ph type="title"/>
          </p:nvPr>
        </p:nvSpPr>
        <p:spPr>
          <a:xfrm>
            <a:off x="719404" y="548680"/>
            <a:ext cx="10563521" cy="779376"/>
          </a:xfrm>
        </p:spPr>
        <p:txBody>
          <a:bodyPr>
            <a:normAutofit/>
          </a:bodyPr>
          <a:lstStyle/>
          <a:p>
            <a:r>
              <a:rPr lang="de-CH" sz="2000" dirty="0"/>
              <a:t> </a:t>
            </a:r>
            <a:br>
              <a:rPr lang="de-CH" sz="2000" dirty="0"/>
            </a:br>
            <a:r>
              <a:rPr lang="de-CH" sz="1867" dirty="0"/>
              <a:t>Teilrevision technische Grundbildungen AGVS (AA, AF und AM)</a:t>
            </a:r>
            <a:endParaRPr lang="de-CH" sz="2000" i="1" dirty="0"/>
          </a:p>
        </p:txBody>
      </p:sp>
    </p:spTree>
    <p:extLst>
      <p:ext uri="{BB962C8B-B14F-4D97-AF65-F5344CB8AC3E}">
        <p14:creationId xmlns:p14="http://schemas.microsoft.com/office/powerpoint/2010/main" val="26094647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1D1066-8887-E579-7FF9-9D8B6D6E66BE}"/>
            </a:ext>
          </a:extLst>
        </p:cNvPr>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0120C322-9370-E8F2-07BB-DBAB8BF7A345}"/>
              </a:ext>
            </a:extLst>
          </p:cNvPr>
          <p:cNvSpPr>
            <a:spLocks noGrp="1"/>
          </p:cNvSpPr>
          <p:nvPr>
            <p:ph type="sldNum" sz="quarter" idx="13"/>
          </p:nvPr>
        </p:nvSpPr>
        <p:spPr/>
        <p:txBody>
          <a:bodyPr/>
          <a:lstStyle/>
          <a:p>
            <a:pPr algn="r" defTabSz="1097253">
              <a:defRPr/>
            </a:pPr>
            <a:fld id="{8E0BDA3E-6EC7-435C-884A-AB21C89B8E59}" type="slidenum">
              <a:rPr lang="de-DE" sz="960">
                <a:solidFill>
                  <a:srgbClr val="000000"/>
                </a:solidFill>
                <a:latin typeface="Arial" charset="0"/>
                <a:ea typeface="ＭＳ Ｐゴシック" pitchFamily="68" charset="-128"/>
              </a:rPr>
              <a:pPr algn="r" defTabSz="1097253">
                <a:defRPr/>
              </a:pPr>
              <a:t>46</a:t>
            </a:fld>
            <a:endParaRPr lang="de-DE" sz="960" dirty="0">
              <a:solidFill>
                <a:srgbClr val="000000"/>
              </a:solidFill>
              <a:latin typeface="Arial" charset="0"/>
              <a:ea typeface="ＭＳ Ｐゴシック" pitchFamily="68" charset="-128"/>
            </a:endParaRPr>
          </a:p>
        </p:txBody>
      </p:sp>
      <p:sp>
        <p:nvSpPr>
          <p:cNvPr id="6" name="Textfeld 5">
            <a:extLst>
              <a:ext uri="{FF2B5EF4-FFF2-40B4-BE49-F238E27FC236}">
                <a16:creationId xmlns:a16="http://schemas.microsoft.com/office/drawing/2014/main" id="{16A52580-8093-4A51-9479-4F3B7FB819BB}"/>
              </a:ext>
            </a:extLst>
          </p:cNvPr>
          <p:cNvSpPr txBox="1"/>
          <p:nvPr/>
        </p:nvSpPr>
        <p:spPr>
          <a:xfrm>
            <a:off x="264135" y="1170703"/>
            <a:ext cx="11637692" cy="820866"/>
          </a:xfrm>
          <a:prstGeom prst="rect">
            <a:avLst/>
          </a:prstGeom>
          <a:noFill/>
        </p:spPr>
        <p:txBody>
          <a:bodyPr wrap="square">
            <a:spAutoFit/>
          </a:bodyPr>
          <a:lstStyle/>
          <a:p>
            <a:pPr marL="361942" defTabSz="914377">
              <a:spcBef>
                <a:spcPts val="600"/>
              </a:spcBef>
              <a:spcAft>
                <a:spcPts val="600"/>
              </a:spcAft>
              <a:defRPr/>
            </a:pPr>
            <a:r>
              <a:rPr lang="de-DE" sz="1867" b="1" dirty="0">
                <a:solidFill>
                  <a:srgbClr val="000000"/>
                </a:solidFill>
                <a:ea typeface="Times New Roman" panose="02020603050405020304" pitchFamily="18" charset="0"/>
                <a:cs typeface="Times New Roman" panose="02020603050405020304" pitchFamily="18" charset="0"/>
              </a:rPr>
              <a:t>Schlussprüfung </a:t>
            </a:r>
            <a:r>
              <a:rPr lang="de-DE" sz="1867" b="1" dirty="0" err="1">
                <a:solidFill>
                  <a:srgbClr val="000000"/>
                </a:solidFill>
                <a:ea typeface="Times New Roman" panose="02020603050405020304" pitchFamily="18" charset="0"/>
                <a:cs typeface="Times New Roman" panose="02020603050405020304" pitchFamily="18" charset="0"/>
              </a:rPr>
              <a:t>Automobil-Assistent:in</a:t>
            </a:r>
            <a:r>
              <a:rPr lang="de-DE" sz="1867" b="1" dirty="0">
                <a:solidFill>
                  <a:srgbClr val="000000"/>
                </a:solidFill>
                <a:ea typeface="Times New Roman" panose="02020603050405020304" pitchFamily="18" charset="0"/>
                <a:cs typeface="Times New Roman" panose="02020603050405020304" pitchFamily="18" charset="0"/>
              </a:rPr>
              <a:t> ab 2028</a:t>
            </a:r>
          </a:p>
          <a:p>
            <a:pPr marL="361942" defTabSz="914377">
              <a:spcBef>
                <a:spcPts val="600"/>
              </a:spcBef>
              <a:spcAft>
                <a:spcPts val="600"/>
              </a:spcAft>
              <a:tabLst>
                <a:tab pos="5921375" algn="l"/>
              </a:tabLst>
              <a:defRPr/>
            </a:pPr>
            <a:r>
              <a:rPr lang="de-DE" sz="1867" b="1" dirty="0">
                <a:solidFill>
                  <a:srgbClr val="000000"/>
                </a:solidFill>
                <a:ea typeface="Times New Roman" panose="02020603050405020304" pitchFamily="18" charset="0"/>
                <a:cs typeface="Times New Roman" panose="02020603050405020304" pitchFamily="18" charset="0"/>
              </a:rPr>
              <a:t>Art. 18 </a:t>
            </a:r>
            <a:r>
              <a:rPr lang="de-DE" sz="1867" b="1" dirty="0" err="1">
                <a:solidFill>
                  <a:srgbClr val="000000"/>
                </a:solidFill>
                <a:ea typeface="Times New Roman" panose="02020603050405020304" pitchFamily="18" charset="0"/>
                <a:cs typeface="Times New Roman" panose="02020603050405020304" pitchFamily="18" charset="0"/>
              </a:rPr>
              <a:t>BiVo</a:t>
            </a:r>
            <a:r>
              <a:rPr lang="de-DE" sz="1867" b="1" dirty="0">
                <a:solidFill>
                  <a:srgbClr val="000000"/>
                </a:solidFill>
                <a:ea typeface="Times New Roman" panose="02020603050405020304" pitchFamily="18" charset="0"/>
                <a:cs typeface="Times New Roman" panose="02020603050405020304" pitchFamily="18" charset="0"/>
              </a:rPr>
              <a:t>	Art. 19 </a:t>
            </a:r>
            <a:r>
              <a:rPr lang="de-DE" sz="1867" b="1" dirty="0" err="1">
                <a:solidFill>
                  <a:srgbClr val="000000"/>
                </a:solidFill>
                <a:ea typeface="Times New Roman" panose="02020603050405020304" pitchFamily="18" charset="0"/>
                <a:cs typeface="Times New Roman" panose="02020603050405020304" pitchFamily="18" charset="0"/>
              </a:rPr>
              <a:t>BiVo</a:t>
            </a:r>
            <a:endParaRPr lang="de-CH" sz="1867" b="1" dirty="0">
              <a:solidFill>
                <a:srgbClr val="000000"/>
              </a:solidFill>
              <a:ea typeface="Times New Roman" panose="02020603050405020304" pitchFamily="18" charset="0"/>
              <a:cs typeface="Times New Roman" panose="02020603050405020304" pitchFamily="18" charset="0"/>
            </a:endParaRPr>
          </a:p>
        </p:txBody>
      </p:sp>
      <p:sp>
        <p:nvSpPr>
          <p:cNvPr id="8" name="Titel 2">
            <a:extLst>
              <a:ext uri="{FF2B5EF4-FFF2-40B4-BE49-F238E27FC236}">
                <a16:creationId xmlns:a16="http://schemas.microsoft.com/office/drawing/2014/main" id="{C391CF3C-EA7A-3E6A-C987-9F2090CAAC18}"/>
              </a:ext>
            </a:extLst>
          </p:cNvPr>
          <p:cNvSpPr>
            <a:spLocks noGrp="1"/>
          </p:cNvSpPr>
          <p:nvPr>
            <p:ph type="title"/>
          </p:nvPr>
        </p:nvSpPr>
        <p:spPr>
          <a:xfrm>
            <a:off x="693697" y="620252"/>
            <a:ext cx="10563521" cy="410369"/>
          </a:xfrm>
        </p:spPr>
        <p:txBody>
          <a:bodyPr>
            <a:normAutofit/>
          </a:bodyPr>
          <a:lstStyle/>
          <a:p>
            <a:r>
              <a:rPr lang="de-CH" sz="2133" dirty="0"/>
              <a:t> </a:t>
            </a:r>
            <a:r>
              <a:rPr lang="de-DE" sz="2133" dirty="0"/>
              <a:t>Teilrevision technische Grundbildungen AGVS (AA, AF und AM)</a:t>
            </a:r>
            <a:endParaRPr lang="de-CH" sz="2133" i="1" dirty="0"/>
          </a:p>
        </p:txBody>
      </p:sp>
      <p:sp>
        <p:nvSpPr>
          <p:cNvPr id="9" name="Textfeld 8">
            <a:extLst>
              <a:ext uri="{FF2B5EF4-FFF2-40B4-BE49-F238E27FC236}">
                <a16:creationId xmlns:a16="http://schemas.microsoft.com/office/drawing/2014/main" id="{C65D3824-5A94-7514-656D-4219D7B35F80}"/>
              </a:ext>
            </a:extLst>
          </p:cNvPr>
          <p:cNvSpPr txBox="1"/>
          <p:nvPr/>
        </p:nvSpPr>
        <p:spPr>
          <a:xfrm>
            <a:off x="722236" y="2372883"/>
            <a:ext cx="11183345" cy="723275"/>
          </a:xfrm>
          <a:prstGeom prst="rect">
            <a:avLst/>
          </a:prstGeom>
          <a:noFill/>
        </p:spPr>
        <p:txBody>
          <a:bodyPr wrap="square">
            <a:spAutoFit/>
          </a:bodyPr>
          <a:lstStyle/>
          <a:p>
            <a:pPr marL="711182" defTabSz="914377">
              <a:spcBef>
                <a:spcPts val="600"/>
              </a:spcBef>
              <a:spcAft>
                <a:spcPts val="600"/>
              </a:spcAft>
              <a:defRPr/>
            </a:pPr>
            <a:endParaRPr lang="de-CH" dirty="0">
              <a:solidFill>
                <a:srgbClr val="FF0000"/>
              </a:solidFill>
              <a:ea typeface="Calibri" panose="020F0502020204030204" pitchFamily="34" charset="0"/>
              <a:cs typeface="Times New Roman" panose="02020603050405020304" pitchFamily="18" charset="0"/>
            </a:endParaRPr>
          </a:p>
          <a:p>
            <a:pPr defTabSz="914377">
              <a:defRPr/>
            </a:pPr>
            <a:endParaRPr lang="de-CH" dirty="0">
              <a:solidFill>
                <a:srgbClr val="000000"/>
              </a:solidFill>
              <a:ea typeface="Calibri" panose="020F0502020204030204" pitchFamily="34" charset="0"/>
              <a:cs typeface="Times New Roman" panose="02020603050405020304" pitchFamily="18" charset="0"/>
            </a:endParaRPr>
          </a:p>
        </p:txBody>
      </p:sp>
      <p:pic>
        <p:nvPicPr>
          <p:cNvPr id="5" name="Grafik 4">
            <a:extLst>
              <a:ext uri="{FF2B5EF4-FFF2-40B4-BE49-F238E27FC236}">
                <a16:creationId xmlns:a16="http://schemas.microsoft.com/office/drawing/2014/main" id="{59CECFB3-15BF-CA9E-243E-C40F9092F601}"/>
              </a:ext>
            </a:extLst>
          </p:cNvPr>
          <p:cNvPicPr>
            <a:picLocks noChangeAspect="1"/>
          </p:cNvPicPr>
          <p:nvPr/>
        </p:nvPicPr>
        <p:blipFill>
          <a:blip r:embed="rId3"/>
          <a:stretch>
            <a:fillRect/>
          </a:stretch>
        </p:blipFill>
        <p:spPr>
          <a:xfrm>
            <a:off x="40555" y="2123226"/>
            <a:ext cx="6039693" cy="1381318"/>
          </a:xfrm>
          <a:prstGeom prst="rect">
            <a:avLst/>
          </a:prstGeom>
        </p:spPr>
      </p:pic>
      <p:pic>
        <p:nvPicPr>
          <p:cNvPr id="10" name="Grafik 9">
            <a:extLst>
              <a:ext uri="{FF2B5EF4-FFF2-40B4-BE49-F238E27FC236}">
                <a16:creationId xmlns:a16="http://schemas.microsoft.com/office/drawing/2014/main" id="{3E07A4B6-5B73-50B2-6633-7CB4887D170C}"/>
              </a:ext>
            </a:extLst>
          </p:cNvPr>
          <p:cNvPicPr>
            <a:picLocks noChangeAspect="1"/>
          </p:cNvPicPr>
          <p:nvPr/>
        </p:nvPicPr>
        <p:blipFill>
          <a:blip r:embed="rId4"/>
          <a:stretch>
            <a:fillRect/>
          </a:stretch>
        </p:blipFill>
        <p:spPr>
          <a:xfrm>
            <a:off x="31835" y="3772602"/>
            <a:ext cx="6064166" cy="1622192"/>
          </a:xfrm>
          <a:prstGeom prst="rect">
            <a:avLst/>
          </a:prstGeom>
        </p:spPr>
      </p:pic>
      <p:pic>
        <p:nvPicPr>
          <p:cNvPr id="12" name="Grafik 11">
            <a:extLst>
              <a:ext uri="{FF2B5EF4-FFF2-40B4-BE49-F238E27FC236}">
                <a16:creationId xmlns:a16="http://schemas.microsoft.com/office/drawing/2014/main" id="{9223535B-532F-DE89-6CFE-E91761C1C66E}"/>
              </a:ext>
            </a:extLst>
          </p:cNvPr>
          <p:cNvPicPr>
            <a:picLocks noChangeAspect="1"/>
          </p:cNvPicPr>
          <p:nvPr/>
        </p:nvPicPr>
        <p:blipFill>
          <a:blip r:embed="rId5"/>
          <a:stretch>
            <a:fillRect/>
          </a:stretch>
        </p:blipFill>
        <p:spPr>
          <a:xfrm>
            <a:off x="6040605" y="2138062"/>
            <a:ext cx="6144482" cy="1514686"/>
          </a:xfrm>
          <a:prstGeom prst="rect">
            <a:avLst/>
          </a:prstGeom>
        </p:spPr>
      </p:pic>
      <p:pic>
        <p:nvPicPr>
          <p:cNvPr id="14" name="Grafik 13">
            <a:extLst>
              <a:ext uri="{FF2B5EF4-FFF2-40B4-BE49-F238E27FC236}">
                <a16:creationId xmlns:a16="http://schemas.microsoft.com/office/drawing/2014/main" id="{2AF95D4A-A413-56DE-F309-10A65C29DAFE}"/>
              </a:ext>
            </a:extLst>
          </p:cNvPr>
          <p:cNvPicPr>
            <a:picLocks noChangeAspect="1"/>
          </p:cNvPicPr>
          <p:nvPr/>
        </p:nvPicPr>
        <p:blipFill>
          <a:blip r:embed="rId6"/>
          <a:stretch>
            <a:fillRect/>
          </a:stretch>
        </p:blipFill>
        <p:spPr>
          <a:xfrm>
            <a:off x="6110422" y="3712067"/>
            <a:ext cx="6064166" cy="986969"/>
          </a:xfrm>
          <a:prstGeom prst="rect">
            <a:avLst/>
          </a:prstGeom>
        </p:spPr>
      </p:pic>
    </p:spTree>
    <p:extLst>
      <p:ext uri="{BB962C8B-B14F-4D97-AF65-F5344CB8AC3E}">
        <p14:creationId xmlns:p14="http://schemas.microsoft.com/office/powerpoint/2010/main" val="216318698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475020-11AC-AC44-9ED1-62F94AA37EFD}"/>
            </a:ext>
          </a:extLst>
        </p:cNvPr>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FE1CD33C-3B41-BB5F-7C95-B3827C714F5E}"/>
              </a:ext>
            </a:extLst>
          </p:cNvPr>
          <p:cNvSpPr>
            <a:spLocks noGrp="1"/>
          </p:cNvSpPr>
          <p:nvPr>
            <p:ph type="sldNum" sz="quarter" idx="13"/>
          </p:nvPr>
        </p:nvSpPr>
        <p:spPr/>
        <p:txBody>
          <a:bodyPr/>
          <a:lstStyle/>
          <a:p>
            <a:pPr algn="r" defTabSz="1097253">
              <a:defRPr/>
            </a:pPr>
            <a:fld id="{8E0BDA3E-6EC7-435C-884A-AB21C89B8E59}" type="slidenum">
              <a:rPr lang="de-DE" sz="960">
                <a:solidFill>
                  <a:srgbClr val="000000"/>
                </a:solidFill>
                <a:latin typeface="Arial" charset="0"/>
                <a:ea typeface="ＭＳ Ｐゴシック" pitchFamily="68" charset="-128"/>
              </a:rPr>
              <a:pPr algn="r" defTabSz="1097253">
                <a:defRPr/>
              </a:pPr>
              <a:t>47</a:t>
            </a:fld>
            <a:endParaRPr lang="de-DE" sz="960" dirty="0">
              <a:solidFill>
                <a:srgbClr val="000000"/>
              </a:solidFill>
              <a:latin typeface="Arial" charset="0"/>
              <a:ea typeface="ＭＳ Ｐゴシック" pitchFamily="68" charset="-128"/>
            </a:endParaRPr>
          </a:p>
        </p:txBody>
      </p:sp>
      <p:sp>
        <p:nvSpPr>
          <p:cNvPr id="8" name="Titel 2">
            <a:extLst>
              <a:ext uri="{FF2B5EF4-FFF2-40B4-BE49-F238E27FC236}">
                <a16:creationId xmlns:a16="http://schemas.microsoft.com/office/drawing/2014/main" id="{2501E8A5-B6B3-3376-B69B-B56252208EC9}"/>
              </a:ext>
            </a:extLst>
          </p:cNvPr>
          <p:cNvSpPr>
            <a:spLocks noGrp="1"/>
          </p:cNvSpPr>
          <p:nvPr>
            <p:ph type="title"/>
          </p:nvPr>
        </p:nvSpPr>
        <p:spPr>
          <a:xfrm>
            <a:off x="527382" y="836712"/>
            <a:ext cx="10563521" cy="384043"/>
          </a:xfrm>
        </p:spPr>
        <p:txBody>
          <a:bodyPr>
            <a:normAutofit/>
          </a:bodyPr>
          <a:lstStyle/>
          <a:p>
            <a:r>
              <a:rPr lang="de-CH" sz="2000" dirty="0"/>
              <a:t> </a:t>
            </a:r>
            <a:r>
              <a:rPr lang="de-DE" sz="2000" dirty="0"/>
              <a:t>Teilrevision technische Grundbildungen AGVS (AA, AF und AM)</a:t>
            </a:r>
            <a:endParaRPr lang="de-CH" sz="2000" i="1" dirty="0"/>
          </a:p>
        </p:txBody>
      </p:sp>
      <p:pic>
        <p:nvPicPr>
          <p:cNvPr id="5" name="Grafik 4">
            <a:extLst>
              <a:ext uri="{FF2B5EF4-FFF2-40B4-BE49-F238E27FC236}">
                <a16:creationId xmlns:a16="http://schemas.microsoft.com/office/drawing/2014/main" id="{453D2810-FEAF-BD03-1D27-FEB31D01B854}"/>
              </a:ext>
            </a:extLst>
          </p:cNvPr>
          <p:cNvPicPr>
            <a:picLocks noChangeAspect="1"/>
          </p:cNvPicPr>
          <p:nvPr/>
        </p:nvPicPr>
        <p:blipFill>
          <a:blip r:embed="rId3"/>
          <a:stretch>
            <a:fillRect/>
          </a:stretch>
        </p:blipFill>
        <p:spPr>
          <a:xfrm>
            <a:off x="161355" y="1716935"/>
            <a:ext cx="6922381" cy="4608512"/>
          </a:xfrm>
          <a:prstGeom prst="rect">
            <a:avLst/>
          </a:prstGeom>
        </p:spPr>
      </p:pic>
      <p:sp>
        <p:nvSpPr>
          <p:cNvPr id="2" name="Textfeld 1">
            <a:extLst>
              <a:ext uri="{FF2B5EF4-FFF2-40B4-BE49-F238E27FC236}">
                <a16:creationId xmlns:a16="http://schemas.microsoft.com/office/drawing/2014/main" id="{09F8E1B7-52E9-B5FD-42AA-AAD4F2009139}"/>
              </a:ext>
            </a:extLst>
          </p:cNvPr>
          <p:cNvSpPr txBox="1"/>
          <p:nvPr/>
        </p:nvSpPr>
        <p:spPr>
          <a:xfrm>
            <a:off x="161355" y="1194429"/>
            <a:ext cx="10929548" cy="379656"/>
          </a:xfrm>
          <a:prstGeom prst="rect">
            <a:avLst/>
          </a:prstGeom>
          <a:noFill/>
        </p:spPr>
        <p:txBody>
          <a:bodyPr wrap="square">
            <a:spAutoFit/>
          </a:bodyPr>
          <a:lstStyle/>
          <a:p>
            <a:pPr marL="361942" defTabSz="914377">
              <a:spcBef>
                <a:spcPts val="600"/>
              </a:spcBef>
              <a:spcAft>
                <a:spcPts val="600"/>
              </a:spcAft>
              <a:defRPr/>
            </a:pPr>
            <a:r>
              <a:rPr lang="de-CH" sz="1867" b="1" dirty="0"/>
              <a:t>Empfehlung zur Verkürzung von Grundbildungen </a:t>
            </a:r>
            <a:r>
              <a:rPr lang="de-CH" sz="1867" b="1" dirty="0">
                <a:solidFill>
                  <a:srgbClr val="000000"/>
                </a:solidFill>
                <a:ea typeface="Times New Roman" panose="02020603050405020304" pitchFamily="18" charset="0"/>
                <a:cs typeface="Times New Roman" panose="02020603050405020304" pitchFamily="18" charset="0"/>
              </a:rPr>
              <a:t>Anhang 1 Bildungsplan</a:t>
            </a:r>
          </a:p>
        </p:txBody>
      </p:sp>
    </p:spTree>
    <p:extLst>
      <p:ext uri="{BB962C8B-B14F-4D97-AF65-F5344CB8AC3E}">
        <p14:creationId xmlns:p14="http://schemas.microsoft.com/office/powerpoint/2010/main" val="10377068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8C70F7-68E0-F7F7-2A77-5364A501D515}"/>
            </a:ext>
          </a:extLst>
        </p:cNvPr>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2B90DC1F-63DB-7E7E-8F4B-EF40D952AE40}"/>
              </a:ext>
            </a:extLst>
          </p:cNvPr>
          <p:cNvSpPr>
            <a:spLocks noGrp="1"/>
          </p:cNvSpPr>
          <p:nvPr>
            <p:ph type="sldNum" sz="quarter" idx="13"/>
          </p:nvPr>
        </p:nvSpPr>
        <p:spPr/>
        <p:txBody>
          <a:bodyPr/>
          <a:lstStyle/>
          <a:p>
            <a:pPr algn="r" defTabSz="1097253">
              <a:defRPr/>
            </a:pPr>
            <a:fld id="{8E0BDA3E-6EC7-435C-884A-AB21C89B8E59}" type="slidenum">
              <a:rPr lang="de-DE" sz="960">
                <a:solidFill>
                  <a:srgbClr val="000000"/>
                </a:solidFill>
                <a:latin typeface="Arial" charset="0"/>
                <a:ea typeface="ＭＳ Ｐゴシック" pitchFamily="68" charset="-128"/>
              </a:rPr>
              <a:pPr algn="r" defTabSz="1097253">
                <a:defRPr/>
              </a:pPr>
              <a:t>48</a:t>
            </a:fld>
            <a:endParaRPr lang="de-DE" sz="960" dirty="0">
              <a:solidFill>
                <a:srgbClr val="000000"/>
              </a:solidFill>
              <a:latin typeface="Arial" charset="0"/>
              <a:ea typeface="ＭＳ Ｐゴシック" pitchFamily="68" charset="-128"/>
            </a:endParaRPr>
          </a:p>
        </p:txBody>
      </p:sp>
      <p:sp>
        <p:nvSpPr>
          <p:cNvPr id="8" name="Titel 2">
            <a:extLst>
              <a:ext uri="{FF2B5EF4-FFF2-40B4-BE49-F238E27FC236}">
                <a16:creationId xmlns:a16="http://schemas.microsoft.com/office/drawing/2014/main" id="{532BE2DF-3642-567E-2068-9FBC3FD1769D}"/>
              </a:ext>
            </a:extLst>
          </p:cNvPr>
          <p:cNvSpPr>
            <a:spLocks noGrp="1"/>
          </p:cNvSpPr>
          <p:nvPr>
            <p:ph type="title"/>
          </p:nvPr>
        </p:nvSpPr>
        <p:spPr>
          <a:xfrm>
            <a:off x="527382" y="836712"/>
            <a:ext cx="10563521" cy="384043"/>
          </a:xfrm>
        </p:spPr>
        <p:txBody>
          <a:bodyPr>
            <a:normAutofit/>
          </a:bodyPr>
          <a:lstStyle/>
          <a:p>
            <a:r>
              <a:rPr lang="de-CH" sz="2000" dirty="0"/>
              <a:t> </a:t>
            </a:r>
            <a:r>
              <a:rPr lang="de-DE" sz="2000" dirty="0"/>
              <a:t>Teilrevision technische Grundbildungen AGVS (AA, AF und AM)</a:t>
            </a:r>
            <a:endParaRPr lang="de-CH" sz="2000" i="1" dirty="0"/>
          </a:p>
        </p:txBody>
      </p:sp>
      <p:sp>
        <p:nvSpPr>
          <p:cNvPr id="2" name="Textfeld 1">
            <a:extLst>
              <a:ext uri="{FF2B5EF4-FFF2-40B4-BE49-F238E27FC236}">
                <a16:creationId xmlns:a16="http://schemas.microsoft.com/office/drawing/2014/main" id="{E950EF38-27D0-B2EC-1C5F-6E3FCED4D3E2}"/>
              </a:ext>
            </a:extLst>
          </p:cNvPr>
          <p:cNvSpPr txBox="1"/>
          <p:nvPr/>
        </p:nvSpPr>
        <p:spPr>
          <a:xfrm>
            <a:off x="161355" y="1194429"/>
            <a:ext cx="10929548" cy="379656"/>
          </a:xfrm>
          <a:prstGeom prst="rect">
            <a:avLst/>
          </a:prstGeom>
          <a:noFill/>
        </p:spPr>
        <p:txBody>
          <a:bodyPr wrap="square">
            <a:spAutoFit/>
          </a:bodyPr>
          <a:lstStyle/>
          <a:p>
            <a:pPr marL="361942" defTabSz="914377">
              <a:spcBef>
                <a:spcPts val="600"/>
              </a:spcBef>
              <a:spcAft>
                <a:spcPts val="600"/>
              </a:spcAft>
              <a:defRPr/>
            </a:pPr>
            <a:r>
              <a:rPr lang="de-CH" sz="1867" b="1" dirty="0"/>
              <a:t>Empfehlung zur Verkürzung von Grundbildungen </a:t>
            </a:r>
            <a:r>
              <a:rPr lang="de-CH" sz="1867" b="1" dirty="0">
                <a:solidFill>
                  <a:srgbClr val="000000"/>
                </a:solidFill>
                <a:ea typeface="Times New Roman" panose="02020603050405020304" pitchFamily="18" charset="0"/>
                <a:cs typeface="Times New Roman" panose="02020603050405020304" pitchFamily="18" charset="0"/>
              </a:rPr>
              <a:t>Anhang 1 Bildungsplan</a:t>
            </a:r>
          </a:p>
        </p:txBody>
      </p:sp>
      <p:pic>
        <p:nvPicPr>
          <p:cNvPr id="6" name="Grafik 5">
            <a:extLst>
              <a:ext uri="{FF2B5EF4-FFF2-40B4-BE49-F238E27FC236}">
                <a16:creationId xmlns:a16="http://schemas.microsoft.com/office/drawing/2014/main" id="{EFBBB297-D70A-3B9F-869D-F5940EF2D4BC}"/>
              </a:ext>
            </a:extLst>
          </p:cNvPr>
          <p:cNvPicPr>
            <a:picLocks noChangeAspect="1"/>
          </p:cNvPicPr>
          <p:nvPr/>
        </p:nvPicPr>
        <p:blipFill>
          <a:blip r:embed="rId3"/>
          <a:stretch>
            <a:fillRect/>
          </a:stretch>
        </p:blipFill>
        <p:spPr>
          <a:xfrm>
            <a:off x="527382" y="1685767"/>
            <a:ext cx="8820067" cy="2076336"/>
          </a:xfrm>
          <a:prstGeom prst="rect">
            <a:avLst/>
          </a:prstGeom>
        </p:spPr>
      </p:pic>
      <p:pic>
        <p:nvPicPr>
          <p:cNvPr id="5" name="Grafik 4">
            <a:extLst>
              <a:ext uri="{FF2B5EF4-FFF2-40B4-BE49-F238E27FC236}">
                <a16:creationId xmlns:a16="http://schemas.microsoft.com/office/drawing/2014/main" id="{43A0569C-6FB2-D778-DE7A-F349023A9D6E}"/>
              </a:ext>
            </a:extLst>
          </p:cNvPr>
          <p:cNvPicPr>
            <a:picLocks noChangeAspect="1"/>
          </p:cNvPicPr>
          <p:nvPr/>
        </p:nvPicPr>
        <p:blipFill>
          <a:blip r:embed="rId4"/>
          <a:stretch>
            <a:fillRect/>
          </a:stretch>
        </p:blipFill>
        <p:spPr>
          <a:xfrm>
            <a:off x="468223" y="3742890"/>
            <a:ext cx="8574416" cy="2787112"/>
          </a:xfrm>
          <a:prstGeom prst="rect">
            <a:avLst/>
          </a:prstGeom>
        </p:spPr>
      </p:pic>
    </p:spTree>
    <p:extLst>
      <p:ext uri="{BB962C8B-B14F-4D97-AF65-F5344CB8AC3E}">
        <p14:creationId xmlns:p14="http://schemas.microsoft.com/office/powerpoint/2010/main" val="250121788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2D41E3-02D1-1189-250F-C22509B5FB35}"/>
            </a:ext>
          </a:extLst>
        </p:cNvPr>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B5B1FC2C-99AC-5DAA-18B7-C4C66EE07EAA}"/>
              </a:ext>
            </a:extLst>
          </p:cNvPr>
          <p:cNvSpPr>
            <a:spLocks noGrp="1"/>
          </p:cNvSpPr>
          <p:nvPr>
            <p:ph type="sldNum" sz="quarter" idx="13"/>
          </p:nvPr>
        </p:nvSpPr>
        <p:spPr/>
        <p:txBody>
          <a:bodyPr/>
          <a:lstStyle/>
          <a:p>
            <a:pPr algn="r" defTabSz="1097253">
              <a:defRPr/>
            </a:pPr>
            <a:fld id="{8E0BDA3E-6EC7-435C-884A-AB21C89B8E59}" type="slidenum">
              <a:rPr lang="de-DE" sz="960">
                <a:solidFill>
                  <a:srgbClr val="000000"/>
                </a:solidFill>
                <a:latin typeface="Arial" charset="0"/>
                <a:ea typeface="ＭＳ Ｐゴシック" pitchFamily="68" charset="-128"/>
              </a:rPr>
              <a:pPr algn="r" defTabSz="1097253">
                <a:defRPr/>
              </a:pPr>
              <a:t>49</a:t>
            </a:fld>
            <a:endParaRPr lang="de-DE" sz="960" dirty="0">
              <a:solidFill>
                <a:srgbClr val="000000"/>
              </a:solidFill>
              <a:latin typeface="Arial" charset="0"/>
              <a:ea typeface="ＭＳ Ｐゴシック" pitchFamily="68" charset="-128"/>
            </a:endParaRPr>
          </a:p>
        </p:txBody>
      </p:sp>
      <p:sp>
        <p:nvSpPr>
          <p:cNvPr id="8" name="Titel 2">
            <a:extLst>
              <a:ext uri="{FF2B5EF4-FFF2-40B4-BE49-F238E27FC236}">
                <a16:creationId xmlns:a16="http://schemas.microsoft.com/office/drawing/2014/main" id="{E68B72D1-9467-8EB3-DA7A-3027F9938B57}"/>
              </a:ext>
            </a:extLst>
          </p:cNvPr>
          <p:cNvSpPr>
            <a:spLocks noGrp="1"/>
          </p:cNvSpPr>
          <p:nvPr>
            <p:ph type="title"/>
          </p:nvPr>
        </p:nvSpPr>
        <p:spPr>
          <a:xfrm>
            <a:off x="527382" y="806967"/>
            <a:ext cx="10563521" cy="400109"/>
          </a:xfrm>
        </p:spPr>
        <p:txBody>
          <a:bodyPr>
            <a:normAutofit fontScale="90000"/>
          </a:bodyPr>
          <a:lstStyle/>
          <a:p>
            <a:r>
              <a:rPr lang="de-CH" dirty="0"/>
              <a:t> </a:t>
            </a:r>
            <a:r>
              <a:rPr lang="de-DE" sz="2133" dirty="0"/>
              <a:t>Teilrevision technische Grundbildungen AGVS (AA, AF und AM)</a:t>
            </a:r>
            <a:endParaRPr lang="de-CH" sz="2133" i="1" dirty="0"/>
          </a:p>
        </p:txBody>
      </p:sp>
      <p:sp>
        <p:nvSpPr>
          <p:cNvPr id="2" name="Textfeld 1">
            <a:extLst>
              <a:ext uri="{FF2B5EF4-FFF2-40B4-BE49-F238E27FC236}">
                <a16:creationId xmlns:a16="http://schemas.microsoft.com/office/drawing/2014/main" id="{82333230-29B1-F6C5-4365-C44F250021EA}"/>
              </a:ext>
            </a:extLst>
          </p:cNvPr>
          <p:cNvSpPr txBox="1"/>
          <p:nvPr/>
        </p:nvSpPr>
        <p:spPr>
          <a:xfrm>
            <a:off x="161355" y="1124745"/>
            <a:ext cx="10929548" cy="379656"/>
          </a:xfrm>
          <a:prstGeom prst="rect">
            <a:avLst/>
          </a:prstGeom>
          <a:noFill/>
        </p:spPr>
        <p:txBody>
          <a:bodyPr wrap="square">
            <a:spAutoFit/>
          </a:bodyPr>
          <a:lstStyle/>
          <a:p>
            <a:pPr marL="361942" defTabSz="914377">
              <a:spcBef>
                <a:spcPts val="600"/>
              </a:spcBef>
              <a:spcAft>
                <a:spcPts val="600"/>
              </a:spcAft>
              <a:defRPr/>
            </a:pPr>
            <a:r>
              <a:rPr lang="de-CH" sz="1867" b="1" dirty="0"/>
              <a:t>Empfehlung zur Verkürzung von Grundbildungen (</a:t>
            </a:r>
            <a:r>
              <a:rPr lang="de-CH" sz="1867" b="1" dirty="0">
                <a:solidFill>
                  <a:srgbClr val="000000"/>
                </a:solidFill>
                <a:ea typeface="Times New Roman" panose="02020603050405020304" pitchFamily="18" charset="0"/>
                <a:cs typeface="Times New Roman" panose="02020603050405020304" pitchFamily="18" charset="0"/>
              </a:rPr>
              <a:t>Anhang 1  Bildungsplan)</a:t>
            </a:r>
          </a:p>
        </p:txBody>
      </p:sp>
      <p:sp>
        <p:nvSpPr>
          <p:cNvPr id="3" name="Textfeld 2">
            <a:extLst>
              <a:ext uri="{FF2B5EF4-FFF2-40B4-BE49-F238E27FC236}">
                <a16:creationId xmlns:a16="http://schemas.microsoft.com/office/drawing/2014/main" id="{8A2BB3CC-698B-E43C-4817-CDD4D215C9C2}"/>
              </a:ext>
            </a:extLst>
          </p:cNvPr>
          <p:cNvSpPr txBox="1"/>
          <p:nvPr/>
        </p:nvSpPr>
        <p:spPr>
          <a:xfrm>
            <a:off x="623393" y="1908708"/>
            <a:ext cx="11183345" cy="4585871"/>
          </a:xfrm>
          <a:prstGeom prst="rect">
            <a:avLst/>
          </a:prstGeom>
          <a:noFill/>
        </p:spPr>
        <p:txBody>
          <a:bodyPr wrap="square">
            <a:spAutoFit/>
          </a:bodyPr>
          <a:lstStyle/>
          <a:p>
            <a:pPr marL="342900" lvl="0" indent="-342900">
              <a:spcAft>
                <a:spcPts val="600"/>
              </a:spcAft>
              <a:buFont typeface="+mj-lt"/>
              <a:buAutoNum type="arabicPeriod" startAt="3"/>
              <a:tabLst>
                <a:tab pos="180340" algn="l"/>
              </a:tabLst>
            </a:pPr>
            <a:r>
              <a:rPr lang="de-DE"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Ausbildungsdauer bei Abschlüssen (Note &lt;4.80)</a:t>
            </a:r>
            <a:endParaRPr lang="de-CH" dirty="0">
              <a:effectLst/>
              <a:latin typeface="Arial" panose="020B0604020202020204" pitchFamily="34" charset="0"/>
              <a:ea typeface="Times New Roman" panose="02020603050405020304" pitchFamily="18" charset="0"/>
              <a:cs typeface="Times New Roman" panose="02020603050405020304" pitchFamily="18" charset="0"/>
            </a:endParaRPr>
          </a:p>
          <a:p>
            <a:pPr>
              <a:spcAft>
                <a:spcPts val="600"/>
              </a:spcAft>
              <a:buNone/>
            </a:pPr>
            <a:r>
              <a:rPr lang="de-DE"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de-CH"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1260475" indent="-1260475">
              <a:spcBef>
                <a:spcPts val="600"/>
              </a:spcBef>
              <a:spcAft>
                <a:spcPts val="600"/>
              </a:spcAft>
              <a:buNone/>
            </a:pPr>
            <a:r>
              <a:rPr lang="de-DE" sz="1800" b="1" dirty="0">
                <a:effectLst/>
                <a:latin typeface="Arial" panose="020B0604020202020204" pitchFamily="34" charset="0"/>
                <a:ea typeface="Times New Roman" panose="02020603050405020304" pitchFamily="18" charset="0"/>
                <a:cs typeface="Arial" panose="020B0604020202020204" pitchFamily="34" charset="0"/>
              </a:rPr>
              <a:t>Vom AA zum AF</a:t>
            </a:r>
            <a:r>
              <a:rPr lang="de-DE"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r>
              <a:rPr lang="de-DE" sz="18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r>
              <a:rPr lang="de-CH"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Inhaberinnen und Inhabern eines eidgenössischen Berufsattests </a:t>
            </a:r>
            <a:r>
              <a:rPr lang="de-CH" sz="1800" dirty="0"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Automobil-Assistent:in</a:t>
            </a:r>
            <a:r>
              <a:rPr lang="de-CH"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EBA absolvieren bei einer </a:t>
            </a:r>
            <a:r>
              <a:rPr lang="de-DE"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Erfahrungsnote </a:t>
            </a:r>
            <a:r>
              <a:rPr lang="de-DE" sz="1800" u="sng"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und</a:t>
            </a:r>
            <a:r>
              <a:rPr lang="de-DE"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der Schlussnote aus dem Qualifikationsverfahren der ersten Grundbildung &lt;4.80,</a:t>
            </a:r>
            <a:r>
              <a:rPr lang="de-CH"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die ganze Ausbildungszeit für die Grundbildung vom </a:t>
            </a:r>
            <a:r>
              <a:rPr lang="de-CH" sz="1800" dirty="0"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Automobil-Fachmann:frau</a:t>
            </a:r>
            <a:r>
              <a:rPr lang="de-CH"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t>
            </a:r>
            <a:endParaRPr lang="de-CH"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1260475" indent="-1260475">
              <a:spcBef>
                <a:spcPts val="600"/>
              </a:spcBef>
              <a:spcAft>
                <a:spcPts val="600"/>
              </a:spcAft>
              <a:buNone/>
            </a:pPr>
            <a:r>
              <a:rPr lang="de-DE" sz="1800" b="1" dirty="0">
                <a:effectLst/>
                <a:latin typeface="Arial" panose="020B0604020202020204" pitchFamily="34" charset="0"/>
                <a:ea typeface="Times New Roman" panose="02020603050405020304" pitchFamily="18" charset="0"/>
                <a:cs typeface="Arial" panose="020B0604020202020204" pitchFamily="34" charset="0"/>
              </a:rPr>
              <a:t>Vom AF zum AM: </a:t>
            </a:r>
            <a:r>
              <a:rPr lang="de-CH"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Inhaberinnen und Inhabern eines eidgenössischen Fähigkeitszeugnisses Automobil-Fachfrau EFZ oder Automobil-Fachmann EFZ absolvieren bei einer </a:t>
            </a:r>
            <a:r>
              <a:rPr lang="de-DE"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Erfahrungsnote </a:t>
            </a:r>
            <a:r>
              <a:rPr lang="de-DE" sz="1800" u="sng"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und</a:t>
            </a:r>
            <a:r>
              <a:rPr lang="de-DE"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der Schlussnote aus dem Qualifikationsverfahren der ersten Grundbildung &lt;4.80,</a:t>
            </a:r>
            <a:r>
              <a:rPr lang="de-CH"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die  letzten drei Jahre der Ausbildungszeit für die Grundbildung zum </a:t>
            </a:r>
            <a:r>
              <a:rPr lang="de-CH" sz="1800" dirty="0"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Automobil-Mechatroniker:in</a:t>
            </a:r>
            <a:r>
              <a:rPr lang="de-CH"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t>
            </a:r>
            <a:endParaRPr lang="de-CH"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1260475" indent="-1260475">
              <a:spcBef>
                <a:spcPts val="600"/>
              </a:spcBef>
              <a:spcAft>
                <a:spcPts val="600"/>
              </a:spcAft>
              <a:buNone/>
              <a:tabLst>
                <a:tab pos="1260475" algn="l"/>
              </a:tabLst>
            </a:pPr>
            <a:r>
              <a:rPr lang="de-DE" sz="18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Fachrichtung:</a:t>
            </a:r>
            <a:r>
              <a:rPr lang="de-DE" b="1"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de-DE"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Nach dem Abschluss vom </a:t>
            </a:r>
            <a:r>
              <a:rPr lang="de-DE" sz="1800"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Automobil-Fachmann:frau</a:t>
            </a:r>
            <a:r>
              <a:rPr lang="de-DE"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muss für den Abschluss der anderen Fachrichtung bei einer verkürzten Grundbildung für den </a:t>
            </a:r>
            <a:r>
              <a:rPr lang="de-DE" sz="1800"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Automobil-Mechatroniker:in</a:t>
            </a:r>
            <a:r>
              <a:rPr lang="de-DE"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noch die letzten drei Jahre absolviert werden, wenn die </a:t>
            </a:r>
            <a:r>
              <a:rPr lang="de-DE" sz="18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Note &lt; 4.80</a:t>
            </a:r>
            <a:r>
              <a:rPr lang="de-DE"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ist.</a:t>
            </a:r>
            <a:endParaRPr lang="de-CH" sz="1800" dirty="0">
              <a:effectLst/>
              <a:latin typeface="Arial" panose="020B0604020202020204" pitchFamily="34" charset="0"/>
              <a:ea typeface="Times New Roman" panose="02020603050405020304" pitchFamily="18" charset="0"/>
              <a:cs typeface="Times New Roman" panose="02020603050405020304" pitchFamily="18" charset="0"/>
            </a:endParaRPr>
          </a:p>
          <a:p>
            <a:endParaRPr lang="de-CH" dirty="0">
              <a:highlight>
                <a:srgbClr val="FFFF00"/>
              </a:highlight>
            </a:endParaRPr>
          </a:p>
        </p:txBody>
      </p:sp>
    </p:spTree>
    <p:extLst>
      <p:ext uri="{BB962C8B-B14F-4D97-AF65-F5344CB8AC3E}">
        <p14:creationId xmlns:p14="http://schemas.microsoft.com/office/powerpoint/2010/main" val="106299744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36B39A-ED0A-E160-E392-593863B25283}"/>
            </a:ext>
          </a:extLst>
        </p:cNvPr>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8BC6B327-6F8F-3C57-67F2-4C71177D1E42}"/>
              </a:ext>
            </a:extLst>
          </p:cNvPr>
          <p:cNvSpPr>
            <a:spLocks noGrp="1"/>
          </p:cNvSpPr>
          <p:nvPr>
            <p:ph type="sldNum" sz="quarter" idx="13"/>
          </p:nvPr>
        </p:nvSpPr>
        <p:spPr/>
        <p:txBody>
          <a:bodyPr/>
          <a:lstStyle/>
          <a:p>
            <a:pPr algn="r" defTabSz="1097253">
              <a:defRPr/>
            </a:pPr>
            <a:fld id="{8E0BDA3E-6EC7-435C-884A-AB21C89B8E59}" type="slidenum">
              <a:rPr lang="de-DE" sz="960">
                <a:solidFill>
                  <a:srgbClr val="000000"/>
                </a:solidFill>
                <a:latin typeface="Arial" charset="0"/>
                <a:ea typeface="ＭＳ Ｐゴシック" pitchFamily="68" charset="-128"/>
              </a:rPr>
              <a:pPr algn="r" defTabSz="1097253">
                <a:defRPr/>
              </a:pPr>
              <a:t>50</a:t>
            </a:fld>
            <a:endParaRPr lang="de-DE" sz="960" dirty="0">
              <a:solidFill>
                <a:srgbClr val="000000"/>
              </a:solidFill>
              <a:latin typeface="Arial" charset="0"/>
              <a:ea typeface="ＭＳ Ｐゴシック" pitchFamily="68" charset="-128"/>
            </a:endParaRPr>
          </a:p>
        </p:txBody>
      </p:sp>
      <p:sp>
        <p:nvSpPr>
          <p:cNvPr id="6" name="Textfeld 5">
            <a:extLst>
              <a:ext uri="{FF2B5EF4-FFF2-40B4-BE49-F238E27FC236}">
                <a16:creationId xmlns:a16="http://schemas.microsoft.com/office/drawing/2014/main" id="{64B11CE7-FF5A-1912-54EB-9A06E56FD4C9}"/>
              </a:ext>
            </a:extLst>
          </p:cNvPr>
          <p:cNvSpPr txBox="1"/>
          <p:nvPr/>
        </p:nvSpPr>
        <p:spPr>
          <a:xfrm>
            <a:off x="239350" y="1484989"/>
            <a:ext cx="10929548" cy="379656"/>
          </a:xfrm>
          <a:prstGeom prst="rect">
            <a:avLst/>
          </a:prstGeom>
          <a:noFill/>
        </p:spPr>
        <p:txBody>
          <a:bodyPr wrap="square">
            <a:spAutoFit/>
          </a:bodyPr>
          <a:lstStyle/>
          <a:p>
            <a:pPr marL="361942" defTabSz="914377">
              <a:spcBef>
                <a:spcPts val="600"/>
              </a:spcBef>
              <a:spcAft>
                <a:spcPts val="600"/>
              </a:spcAft>
              <a:defRPr/>
            </a:pPr>
            <a:r>
              <a:rPr lang="de-CH" b="1" dirty="0">
                <a:solidFill>
                  <a:srgbClr val="000000"/>
                </a:solidFill>
                <a:ea typeface="Times New Roman" panose="02020603050405020304" pitchFamily="18" charset="0"/>
                <a:cs typeface="Times New Roman" panose="02020603050405020304" pitchFamily="18" charset="0"/>
              </a:rPr>
              <a:t>Anpassung Mindesteinrichtungen für Ausbildungsbetriebe (Anhang 1 Bildungsplan)</a:t>
            </a:r>
          </a:p>
        </p:txBody>
      </p:sp>
      <p:sp>
        <p:nvSpPr>
          <p:cNvPr id="8" name="Titel 2">
            <a:extLst>
              <a:ext uri="{FF2B5EF4-FFF2-40B4-BE49-F238E27FC236}">
                <a16:creationId xmlns:a16="http://schemas.microsoft.com/office/drawing/2014/main" id="{4C7CA435-0644-222B-D721-98F3168AA39F}"/>
              </a:ext>
            </a:extLst>
          </p:cNvPr>
          <p:cNvSpPr>
            <a:spLocks noGrp="1"/>
          </p:cNvSpPr>
          <p:nvPr>
            <p:ph type="title"/>
          </p:nvPr>
        </p:nvSpPr>
        <p:spPr>
          <a:xfrm>
            <a:off x="623393" y="875466"/>
            <a:ext cx="10563521" cy="486889"/>
          </a:xfrm>
        </p:spPr>
        <p:txBody>
          <a:bodyPr>
            <a:normAutofit/>
          </a:bodyPr>
          <a:lstStyle/>
          <a:p>
            <a:r>
              <a:rPr lang="de-CH" sz="2000" dirty="0"/>
              <a:t> </a:t>
            </a:r>
            <a:r>
              <a:rPr lang="de-DE" sz="2000" dirty="0"/>
              <a:t>Teilrevision technische Grundbildungen AGVS (AA, AF und AM)</a:t>
            </a:r>
            <a:endParaRPr lang="de-CH" sz="2000" i="1" dirty="0"/>
          </a:p>
        </p:txBody>
      </p:sp>
      <p:sp>
        <p:nvSpPr>
          <p:cNvPr id="9" name="Textfeld 8">
            <a:extLst>
              <a:ext uri="{FF2B5EF4-FFF2-40B4-BE49-F238E27FC236}">
                <a16:creationId xmlns:a16="http://schemas.microsoft.com/office/drawing/2014/main" id="{7D8A8F98-4B68-CD52-FD92-4B5FE2ED723B}"/>
              </a:ext>
            </a:extLst>
          </p:cNvPr>
          <p:cNvSpPr txBox="1"/>
          <p:nvPr/>
        </p:nvSpPr>
        <p:spPr>
          <a:xfrm>
            <a:off x="-144693" y="2017994"/>
            <a:ext cx="12048661" cy="4042773"/>
          </a:xfrm>
          <a:prstGeom prst="rect">
            <a:avLst/>
          </a:prstGeom>
          <a:noFill/>
        </p:spPr>
        <p:txBody>
          <a:bodyPr wrap="square">
            <a:spAutoFit/>
          </a:bodyPr>
          <a:lstStyle/>
          <a:p>
            <a:pPr marL="715415" defTabSz="914377">
              <a:spcBef>
                <a:spcPts val="600"/>
              </a:spcBef>
              <a:spcAft>
                <a:spcPts val="600"/>
              </a:spcAft>
              <a:defRPr/>
            </a:pPr>
            <a:r>
              <a:rPr lang="de-CH" sz="1867" dirty="0">
                <a:solidFill>
                  <a:srgbClr val="000000"/>
                </a:solidFill>
                <a:ea typeface="Times New Roman" panose="02020603050405020304" pitchFamily="18" charset="0"/>
                <a:cs typeface="Times New Roman" panose="02020603050405020304" pitchFamily="18" charset="0"/>
              </a:rPr>
              <a:t>Die Mindesteinrichtungen im Zusammenhang der Verbindungstechnik und Scheibenreparatur wurden gestrichen.</a:t>
            </a:r>
          </a:p>
          <a:p>
            <a:pPr marL="715415" defTabSz="914377">
              <a:spcBef>
                <a:spcPts val="600"/>
              </a:spcBef>
              <a:spcAft>
                <a:spcPts val="600"/>
              </a:spcAft>
              <a:defRPr/>
            </a:pPr>
            <a:r>
              <a:rPr lang="de-CH" sz="1867" dirty="0">
                <a:solidFill>
                  <a:srgbClr val="000000"/>
                </a:solidFill>
                <a:ea typeface="Times New Roman" panose="02020603050405020304" pitchFamily="18" charset="0"/>
                <a:cs typeface="Times New Roman" panose="02020603050405020304" pitchFamily="18" charset="0"/>
              </a:rPr>
              <a:t>Liste der Mindesteinrichtungen für Ausbildungsbetriebe ab 1.1.2026 (</a:t>
            </a:r>
            <a:r>
              <a:rPr lang="de-CH" sz="1867" dirty="0">
                <a:solidFill>
                  <a:srgbClr val="000000"/>
                </a:solidFill>
                <a:ea typeface="Times New Roman" panose="02020603050405020304" pitchFamily="18" charset="0"/>
                <a:cs typeface="Times New Roman" panose="02020603050405020304" pitchFamily="18" charset="0"/>
                <a:hlinkClick r:id="rId3"/>
              </a:rPr>
              <a:t>AF</a:t>
            </a:r>
            <a:r>
              <a:rPr lang="de-CH" sz="1867" dirty="0">
                <a:solidFill>
                  <a:srgbClr val="000000"/>
                </a:solidFill>
                <a:ea typeface="Times New Roman" panose="02020603050405020304" pitchFamily="18" charset="0"/>
                <a:cs typeface="Times New Roman" panose="02020603050405020304" pitchFamily="18" charset="0"/>
              </a:rPr>
              <a:t>, </a:t>
            </a:r>
            <a:r>
              <a:rPr lang="de-CH" sz="1867" dirty="0">
                <a:solidFill>
                  <a:srgbClr val="000000"/>
                </a:solidFill>
                <a:ea typeface="Times New Roman" panose="02020603050405020304" pitchFamily="18" charset="0"/>
                <a:cs typeface="Times New Roman" panose="02020603050405020304" pitchFamily="18" charset="0"/>
                <a:hlinkClick r:id="rId4"/>
              </a:rPr>
              <a:t>AM</a:t>
            </a:r>
            <a:r>
              <a:rPr lang="de-CH" sz="1867" dirty="0">
                <a:solidFill>
                  <a:srgbClr val="000000"/>
                </a:solidFill>
                <a:ea typeface="Times New Roman" panose="02020603050405020304" pitchFamily="18" charset="0"/>
                <a:cs typeface="Times New Roman" panose="02020603050405020304" pitchFamily="18" charset="0"/>
              </a:rPr>
              <a:t>) im Zusammenhang mit den Elektrofahrzeugen wurde ergänzt.</a:t>
            </a:r>
          </a:p>
          <a:p>
            <a:pPr marL="958827" indent="-247644" defTabSz="914377">
              <a:spcBef>
                <a:spcPts val="600"/>
              </a:spcBef>
              <a:spcAft>
                <a:spcPts val="600"/>
              </a:spcAft>
              <a:defRPr/>
            </a:pPr>
            <a:r>
              <a:rPr lang="de-CH" sz="1867" b="1" dirty="0"/>
              <a:t>Hochvoltfahrzeuge (DIN-Normen VDE 0105-100, DIN 0100-10)</a:t>
            </a:r>
            <a:endParaRPr lang="de-CH" sz="1867" b="1" dirty="0">
              <a:solidFill>
                <a:srgbClr val="000000"/>
              </a:solidFill>
              <a:ea typeface="Times New Roman" panose="02020603050405020304" pitchFamily="18" charset="0"/>
              <a:cs typeface="Times New Roman" panose="02020603050405020304" pitchFamily="18" charset="0"/>
            </a:endParaRPr>
          </a:p>
          <a:p>
            <a:pPr marL="1168371" indent="-457189" defTabSz="914377">
              <a:spcBef>
                <a:spcPts val="600"/>
              </a:spcBef>
              <a:spcAft>
                <a:spcPts val="600"/>
              </a:spcAft>
              <a:buAutoNum type="arabicPeriod"/>
              <a:defRPr/>
            </a:pPr>
            <a:r>
              <a:rPr lang="de-DE" sz="1867" dirty="0">
                <a:solidFill>
                  <a:srgbClr val="000000"/>
                </a:solidFill>
                <a:ea typeface="Times New Roman" panose="02020603050405020304" pitchFamily="18" charset="0"/>
                <a:cs typeface="Times New Roman" panose="02020603050405020304" pitchFamily="18" charset="0"/>
              </a:rPr>
              <a:t>Absperrmaterial zur Arbeitsplatzabsicherung</a:t>
            </a:r>
          </a:p>
          <a:p>
            <a:pPr marL="1168371" indent="-457189" defTabSz="914377">
              <a:spcBef>
                <a:spcPts val="600"/>
              </a:spcBef>
              <a:spcAft>
                <a:spcPts val="600"/>
              </a:spcAft>
              <a:buFontTx/>
              <a:buAutoNum type="arabicPeriod"/>
              <a:defRPr/>
            </a:pPr>
            <a:r>
              <a:rPr lang="de-DE" sz="1867" dirty="0">
                <a:solidFill>
                  <a:srgbClr val="000000"/>
                </a:solidFill>
                <a:ea typeface="Times New Roman" panose="02020603050405020304" pitchFamily="18" charset="0"/>
                <a:cs typeface="Times New Roman" panose="02020603050405020304" pitchFamily="18" charset="0"/>
              </a:rPr>
              <a:t>PSA-Ausrüstung (Isolierhandschuhen, Gesichtsschutz und Sicherheitsschuhe)</a:t>
            </a:r>
          </a:p>
          <a:p>
            <a:pPr marL="1168371" indent="-457189" defTabSz="914377">
              <a:spcBef>
                <a:spcPts val="600"/>
              </a:spcBef>
              <a:spcAft>
                <a:spcPts val="600"/>
              </a:spcAft>
              <a:buFontTx/>
              <a:buAutoNum type="arabicPeriod"/>
              <a:defRPr/>
            </a:pPr>
            <a:r>
              <a:rPr lang="de-DE" sz="1867" dirty="0">
                <a:solidFill>
                  <a:srgbClr val="000000"/>
                </a:solidFill>
                <a:ea typeface="Times New Roman" panose="02020603050405020304" pitchFamily="18" charset="0"/>
                <a:cs typeface="Times New Roman" panose="02020603050405020304" pitchFamily="18" charset="0"/>
              </a:rPr>
              <a:t>VDE-geprüfte Werkzeuge mit Isolierschutz bis 1000 V und Isoliermatte</a:t>
            </a:r>
          </a:p>
          <a:p>
            <a:pPr marL="1168371" indent="-457189" defTabSz="914377">
              <a:spcBef>
                <a:spcPts val="600"/>
              </a:spcBef>
              <a:spcAft>
                <a:spcPts val="600"/>
              </a:spcAft>
              <a:buFontTx/>
              <a:buAutoNum type="arabicPeriod"/>
              <a:defRPr/>
            </a:pPr>
            <a:r>
              <a:rPr lang="de-DE" sz="1867" dirty="0">
                <a:solidFill>
                  <a:srgbClr val="000000"/>
                </a:solidFill>
                <a:ea typeface="Times New Roman" panose="02020603050405020304" pitchFamily="18" charset="0"/>
                <a:cs typeface="Times New Roman" panose="02020603050405020304" pitchFamily="18" charset="0"/>
              </a:rPr>
              <a:t>Spannungsprüfer (DIN VDE 0682-401)</a:t>
            </a:r>
          </a:p>
          <a:p>
            <a:pPr marL="1168371" indent="-457189" defTabSz="914377">
              <a:spcBef>
                <a:spcPts val="600"/>
              </a:spcBef>
              <a:spcAft>
                <a:spcPts val="600"/>
              </a:spcAft>
              <a:buFontTx/>
              <a:buAutoNum type="arabicPeriod"/>
              <a:defRPr/>
            </a:pPr>
            <a:r>
              <a:rPr lang="de-DE" sz="1867" dirty="0">
                <a:solidFill>
                  <a:srgbClr val="000000"/>
                </a:solidFill>
                <a:ea typeface="Times New Roman" panose="02020603050405020304" pitchFamily="18" charset="0"/>
                <a:cs typeface="Times New Roman" panose="02020603050405020304" pitchFamily="18" charset="0"/>
              </a:rPr>
              <a:t>Handwerkzeuge, inklusive Drehmoment- oder Ringschlüssel nach IEC 60900, EN 60900</a:t>
            </a:r>
          </a:p>
        </p:txBody>
      </p:sp>
    </p:spTree>
    <p:extLst>
      <p:ext uri="{BB962C8B-B14F-4D97-AF65-F5344CB8AC3E}">
        <p14:creationId xmlns:p14="http://schemas.microsoft.com/office/powerpoint/2010/main" val="355270388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ABAB8C-9682-E6B0-B179-D7FB000FF890}"/>
            </a:ext>
          </a:extLst>
        </p:cNvPr>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6690129C-93FA-D6FF-4E04-081DFA305B76}"/>
              </a:ext>
            </a:extLst>
          </p:cNvPr>
          <p:cNvSpPr>
            <a:spLocks noGrp="1"/>
          </p:cNvSpPr>
          <p:nvPr>
            <p:ph type="sldNum" sz="quarter" idx="13"/>
          </p:nvPr>
        </p:nvSpPr>
        <p:spPr/>
        <p:txBody>
          <a:bodyPr/>
          <a:lstStyle/>
          <a:p>
            <a:pPr algn="r" defTabSz="1097253" fontAlgn="base">
              <a:spcBef>
                <a:spcPct val="0"/>
              </a:spcBef>
              <a:spcAft>
                <a:spcPct val="0"/>
              </a:spcAft>
              <a:defRPr/>
            </a:pPr>
            <a:fld id="{8E0BDA3E-6EC7-435C-884A-AB21C89B8E59}" type="slidenum">
              <a:rPr lang="de-DE" sz="960">
                <a:solidFill>
                  <a:srgbClr val="000000"/>
                </a:solidFill>
                <a:latin typeface="Arial" charset="0"/>
                <a:ea typeface="ＭＳ Ｐゴシック" pitchFamily="68" charset="-128"/>
                <a:cs typeface="Arial" panose="020B0604020202020204" pitchFamily="34" charset="0"/>
              </a:rPr>
              <a:pPr algn="r" defTabSz="1097253" fontAlgn="base">
                <a:spcBef>
                  <a:spcPct val="0"/>
                </a:spcBef>
                <a:spcAft>
                  <a:spcPct val="0"/>
                </a:spcAft>
                <a:defRPr/>
              </a:pPr>
              <a:t>51</a:t>
            </a:fld>
            <a:endParaRPr lang="de-DE" sz="960" dirty="0">
              <a:solidFill>
                <a:srgbClr val="000000"/>
              </a:solidFill>
              <a:latin typeface="Arial" charset="0"/>
              <a:ea typeface="ＭＳ Ｐゴシック" pitchFamily="68" charset="-128"/>
              <a:cs typeface="Arial" panose="020B0604020202020204" pitchFamily="34" charset="0"/>
            </a:endParaRPr>
          </a:p>
        </p:txBody>
      </p:sp>
      <p:sp>
        <p:nvSpPr>
          <p:cNvPr id="8" name="Titel 2">
            <a:extLst>
              <a:ext uri="{FF2B5EF4-FFF2-40B4-BE49-F238E27FC236}">
                <a16:creationId xmlns:a16="http://schemas.microsoft.com/office/drawing/2014/main" id="{28B11D5C-6190-E2EB-F874-67A697BF07F5}"/>
              </a:ext>
            </a:extLst>
          </p:cNvPr>
          <p:cNvSpPr>
            <a:spLocks noGrp="1"/>
          </p:cNvSpPr>
          <p:nvPr>
            <p:ph type="title"/>
          </p:nvPr>
        </p:nvSpPr>
        <p:spPr>
          <a:xfrm>
            <a:off x="719404" y="740701"/>
            <a:ext cx="10563521" cy="384043"/>
          </a:xfrm>
        </p:spPr>
        <p:txBody>
          <a:bodyPr>
            <a:normAutofit/>
          </a:bodyPr>
          <a:lstStyle/>
          <a:p>
            <a:r>
              <a:rPr lang="de-DE" sz="2000" dirty="0"/>
              <a:t>Teilrevision technische Grundbildungen AGVS (AA, AF und AM)</a:t>
            </a:r>
            <a:endParaRPr lang="de-CH" sz="2000" i="1" dirty="0"/>
          </a:p>
        </p:txBody>
      </p:sp>
      <p:sp>
        <p:nvSpPr>
          <p:cNvPr id="9" name="Textfeld 8">
            <a:extLst>
              <a:ext uri="{FF2B5EF4-FFF2-40B4-BE49-F238E27FC236}">
                <a16:creationId xmlns:a16="http://schemas.microsoft.com/office/drawing/2014/main" id="{0D555ADC-DF7C-AC0B-F96E-82024A079470}"/>
              </a:ext>
            </a:extLst>
          </p:cNvPr>
          <p:cNvSpPr txBox="1"/>
          <p:nvPr/>
        </p:nvSpPr>
        <p:spPr>
          <a:xfrm>
            <a:off x="-48682" y="1604798"/>
            <a:ext cx="11183345" cy="2873031"/>
          </a:xfrm>
          <a:prstGeom prst="rect">
            <a:avLst/>
          </a:prstGeom>
          <a:noFill/>
        </p:spPr>
        <p:txBody>
          <a:bodyPr wrap="square">
            <a:spAutoFit/>
          </a:bodyPr>
          <a:lstStyle/>
          <a:p>
            <a:pPr marL="1093759" indent="-380990" defTabSz="914377">
              <a:spcBef>
                <a:spcPts val="600"/>
              </a:spcBef>
              <a:spcAft>
                <a:spcPts val="600"/>
              </a:spcAft>
              <a:buFont typeface="Arial" panose="020B0604020202020204" pitchFamily="34" charset="0"/>
              <a:buChar char="•"/>
              <a:tabLst>
                <a:tab pos="712770" algn="l"/>
              </a:tabLst>
              <a:defRPr/>
            </a:pPr>
            <a:r>
              <a:rPr lang="de-CH" sz="1867" dirty="0">
                <a:solidFill>
                  <a:srgbClr val="000000"/>
                </a:solidFill>
                <a:ea typeface="Times New Roman" panose="02020603050405020304" pitchFamily="18" charset="0"/>
                <a:cs typeface="Times New Roman" panose="02020603050405020304" pitchFamily="18" charset="0"/>
              </a:rPr>
              <a:t>Neue Plattform </a:t>
            </a:r>
            <a:r>
              <a:rPr lang="de-CH" sz="1867" dirty="0" err="1">
                <a:solidFill>
                  <a:srgbClr val="000000"/>
                </a:solidFill>
                <a:ea typeface="Times New Roman" panose="02020603050405020304" pitchFamily="18" charset="0"/>
                <a:cs typeface="Times New Roman" panose="02020603050405020304" pitchFamily="18" charset="0"/>
              </a:rPr>
              <a:t>Isyflow</a:t>
            </a:r>
            <a:r>
              <a:rPr lang="de-CH" sz="1867" dirty="0">
                <a:solidFill>
                  <a:srgbClr val="000000"/>
                </a:solidFill>
                <a:ea typeface="Times New Roman" panose="02020603050405020304" pitchFamily="18" charset="0"/>
                <a:cs typeface="Times New Roman" panose="02020603050405020304" pitchFamily="18" charset="0"/>
              </a:rPr>
              <a:t> (Nachfolge </a:t>
            </a:r>
            <a:r>
              <a:rPr lang="de-CH" sz="1867" dirty="0" err="1">
                <a:solidFill>
                  <a:srgbClr val="000000"/>
                </a:solidFill>
                <a:ea typeface="Times New Roman" panose="02020603050405020304" pitchFamily="18" charset="0"/>
                <a:cs typeface="Times New Roman" panose="02020603050405020304" pitchFamily="18" charset="0"/>
              </a:rPr>
              <a:t>Sephir</a:t>
            </a:r>
            <a:r>
              <a:rPr lang="de-CH" sz="1867" dirty="0">
                <a:solidFill>
                  <a:srgbClr val="000000"/>
                </a:solidFill>
                <a:ea typeface="Times New Roman" panose="02020603050405020304" pitchFamily="18" charset="0"/>
                <a:cs typeface="Times New Roman" panose="02020603050405020304" pitchFamily="18" charset="0"/>
              </a:rPr>
              <a:t>) aber auch neue Sektionen (AG, BE, BL/BS, SO, SG/AR/AI/FL, TI, UR, VD, ZS)</a:t>
            </a:r>
          </a:p>
          <a:p>
            <a:pPr marL="1093759" indent="-380990" defTabSz="914377">
              <a:spcBef>
                <a:spcPts val="600"/>
              </a:spcBef>
              <a:spcAft>
                <a:spcPts val="600"/>
              </a:spcAft>
              <a:buFont typeface="Arial" panose="020B0604020202020204" pitchFamily="34" charset="0"/>
              <a:buChar char="•"/>
              <a:tabLst>
                <a:tab pos="712770" algn="l"/>
              </a:tabLst>
              <a:defRPr/>
            </a:pPr>
            <a:r>
              <a:rPr lang="de-CH" sz="1867" dirty="0">
                <a:solidFill>
                  <a:srgbClr val="000000"/>
                </a:solidFill>
                <a:ea typeface="Times New Roman" panose="02020603050405020304" pitchFamily="18" charset="0"/>
                <a:cs typeface="Times New Roman" panose="02020603050405020304" pitchFamily="18" charset="0"/>
              </a:rPr>
              <a:t>Einführung Sommer 2026</a:t>
            </a:r>
          </a:p>
          <a:p>
            <a:pPr marL="1093759" indent="-380990" defTabSz="914377">
              <a:spcBef>
                <a:spcPts val="600"/>
              </a:spcBef>
              <a:spcAft>
                <a:spcPts val="600"/>
              </a:spcAft>
              <a:buFont typeface="Arial" panose="020B0604020202020204" pitchFamily="34" charset="0"/>
              <a:buChar char="•"/>
              <a:tabLst>
                <a:tab pos="712770" algn="l"/>
              </a:tabLst>
              <a:defRPr/>
            </a:pPr>
            <a:r>
              <a:rPr lang="de-CH" sz="1867"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Bildungsbericht</a:t>
            </a:r>
          </a:p>
          <a:p>
            <a:pPr marL="1093759" indent="-380990" defTabSz="914377">
              <a:spcBef>
                <a:spcPts val="600"/>
              </a:spcBef>
              <a:spcAft>
                <a:spcPts val="600"/>
              </a:spcAft>
              <a:buFont typeface="Arial" panose="020B0604020202020204" pitchFamily="34" charset="0"/>
              <a:buChar char="•"/>
              <a:tabLst>
                <a:tab pos="712770" algn="l"/>
              </a:tabLst>
              <a:defRPr/>
            </a:pPr>
            <a:r>
              <a:rPr lang="de-CH" sz="1867" dirty="0">
                <a:solidFill>
                  <a:srgbClr val="000000"/>
                </a:solidFill>
                <a:ea typeface="Times New Roman" panose="02020603050405020304" pitchFamily="18" charset="0"/>
                <a:cs typeface="Times New Roman" panose="02020603050405020304" pitchFamily="18" charset="0"/>
              </a:rPr>
              <a:t>Ausbildungskontrolle</a:t>
            </a:r>
          </a:p>
          <a:p>
            <a:pPr marL="1093759" indent="-380990" defTabSz="914377">
              <a:spcBef>
                <a:spcPts val="600"/>
              </a:spcBef>
              <a:spcAft>
                <a:spcPts val="600"/>
              </a:spcAft>
              <a:buFont typeface="Arial" panose="020B0604020202020204" pitchFamily="34" charset="0"/>
              <a:buChar char="•"/>
              <a:tabLst>
                <a:tab pos="712770" algn="l"/>
              </a:tabLst>
              <a:defRPr/>
            </a:pPr>
            <a:r>
              <a:rPr lang="de-CH" sz="1867" dirty="0" err="1">
                <a:solidFill>
                  <a:srgbClr val="000000"/>
                </a:solidFill>
                <a:ea typeface="Times New Roman" panose="02020603050405020304" pitchFamily="18" charset="0"/>
                <a:cs typeface="Times New Roman" panose="02020603050405020304" pitchFamily="18" charset="0"/>
              </a:rPr>
              <a:t>üK</a:t>
            </a:r>
            <a:r>
              <a:rPr lang="de-CH" sz="1867" dirty="0">
                <a:solidFill>
                  <a:srgbClr val="000000"/>
                </a:solidFill>
                <a:ea typeface="Times New Roman" panose="02020603050405020304" pitchFamily="18" charset="0"/>
                <a:cs typeface="Times New Roman" panose="02020603050405020304" pitchFamily="18" charset="0"/>
              </a:rPr>
              <a:t>-Erfahrungsnoten</a:t>
            </a:r>
          </a:p>
          <a:p>
            <a:pPr marL="1093759" indent="-380990" defTabSz="914377">
              <a:spcBef>
                <a:spcPts val="600"/>
              </a:spcBef>
              <a:spcAft>
                <a:spcPts val="600"/>
              </a:spcAft>
              <a:buFont typeface="Arial" panose="020B0604020202020204" pitchFamily="34" charset="0"/>
              <a:buChar char="•"/>
              <a:tabLst>
                <a:tab pos="712770" algn="l"/>
              </a:tabLst>
              <a:defRPr/>
            </a:pPr>
            <a:r>
              <a:rPr lang="de-CH" sz="1867" dirty="0" err="1">
                <a:solidFill>
                  <a:srgbClr val="000000"/>
                </a:solidFill>
                <a:latin typeface="Arial" panose="020B0604020202020204" pitchFamily="34" charset="0"/>
                <a:ea typeface="Times New Roman" panose="02020603050405020304" pitchFamily="18" charset="0"/>
                <a:cs typeface="Times New Roman" panose="02020603050405020304" pitchFamily="18" charset="0"/>
              </a:rPr>
              <a:t>üK</a:t>
            </a:r>
            <a:r>
              <a:rPr lang="de-CH" sz="1867"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-Organizer (zusätzlich 5 Module für die </a:t>
            </a:r>
            <a:r>
              <a:rPr lang="de-CH" sz="1867" dirty="0" err="1">
                <a:solidFill>
                  <a:srgbClr val="000000"/>
                </a:solidFill>
                <a:latin typeface="Arial" panose="020B0604020202020204" pitchFamily="34" charset="0"/>
                <a:ea typeface="Times New Roman" panose="02020603050405020304" pitchFamily="18" charset="0"/>
                <a:cs typeface="Times New Roman" panose="02020603050405020304" pitchFamily="18" charset="0"/>
              </a:rPr>
              <a:t>üK</a:t>
            </a:r>
            <a:r>
              <a:rPr lang="de-CH" sz="1867"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-Organisation)</a:t>
            </a:r>
            <a:endParaRPr lang="de-CH" sz="1867" dirty="0">
              <a:solidFill>
                <a:srgbClr val="FF0000"/>
              </a:solidFill>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3751314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51922B-7B86-FCF3-BD38-3AE6F7AF24CD}"/>
            </a:ext>
          </a:extLst>
        </p:cNvPr>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1A61C776-27B6-4A36-1F64-DA10F869C9D1}"/>
              </a:ext>
            </a:extLst>
          </p:cNvPr>
          <p:cNvSpPr>
            <a:spLocks noGrp="1"/>
          </p:cNvSpPr>
          <p:nvPr>
            <p:ph type="sldNum" sz="quarter" idx="13"/>
          </p:nvPr>
        </p:nvSpPr>
        <p:spPr/>
        <p:txBody>
          <a:bodyPr/>
          <a:lstStyle/>
          <a:p>
            <a:pPr algn="r" defTabSz="1097253">
              <a:defRPr/>
            </a:pPr>
            <a:fld id="{8E0BDA3E-6EC7-435C-884A-AB21C89B8E59}" type="slidenum">
              <a:rPr lang="de-DE" sz="960">
                <a:solidFill>
                  <a:srgbClr val="000000"/>
                </a:solidFill>
                <a:latin typeface="Arial" charset="0"/>
                <a:ea typeface="ＭＳ Ｐゴシック" pitchFamily="68" charset="-128"/>
              </a:rPr>
              <a:pPr algn="r" defTabSz="1097253">
                <a:defRPr/>
              </a:pPr>
              <a:t>52</a:t>
            </a:fld>
            <a:endParaRPr lang="de-DE" sz="960" dirty="0">
              <a:solidFill>
                <a:srgbClr val="000000"/>
              </a:solidFill>
              <a:latin typeface="Arial" charset="0"/>
              <a:ea typeface="ＭＳ Ｐゴシック" pitchFamily="68" charset="-128"/>
            </a:endParaRPr>
          </a:p>
        </p:txBody>
      </p:sp>
      <p:sp>
        <p:nvSpPr>
          <p:cNvPr id="8" name="Titel 2">
            <a:extLst>
              <a:ext uri="{FF2B5EF4-FFF2-40B4-BE49-F238E27FC236}">
                <a16:creationId xmlns:a16="http://schemas.microsoft.com/office/drawing/2014/main" id="{865E2259-9FFA-E1E4-C58C-01030720DE60}"/>
              </a:ext>
            </a:extLst>
          </p:cNvPr>
          <p:cNvSpPr>
            <a:spLocks noGrp="1"/>
          </p:cNvSpPr>
          <p:nvPr>
            <p:ph type="title"/>
          </p:nvPr>
        </p:nvSpPr>
        <p:spPr>
          <a:xfrm>
            <a:off x="719404" y="521579"/>
            <a:ext cx="10563521" cy="779376"/>
          </a:xfrm>
        </p:spPr>
        <p:txBody>
          <a:bodyPr>
            <a:normAutofit/>
          </a:bodyPr>
          <a:lstStyle/>
          <a:p>
            <a:r>
              <a:rPr lang="de-CH" sz="2000" dirty="0"/>
              <a:t> </a:t>
            </a:r>
            <a:br>
              <a:rPr lang="de-CH" sz="2000" dirty="0"/>
            </a:br>
            <a:r>
              <a:rPr lang="de-DE" sz="2000" dirty="0"/>
              <a:t>Teilrevision technische Grundbildungen AGVS (AA, AF und AM)</a:t>
            </a:r>
            <a:endParaRPr lang="de-CH" sz="2000" i="1" dirty="0"/>
          </a:p>
        </p:txBody>
      </p:sp>
      <p:sp>
        <p:nvSpPr>
          <p:cNvPr id="9" name="Textfeld 8">
            <a:extLst>
              <a:ext uri="{FF2B5EF4-FFF2-40B4-BE49-F238E27FC236}">
                <a16:creationId xmlns:a16="http://schemas.microsoft.com/office/drawing/2014/main" id="{423E417A-2FBA-B030-E18F-AF50F70B2BDA}"/>
              </a:ext>
            </a:extLst>
          </p:cNvPr>
          <p:cNvSpPr txBox="1"/>
          <p:nvPr/>
        </p:nvSpPr>
        <p:spPr>
          <a:xfrm>
            <a:off x="623393" y="1825995"/>
            <a:ext cx="11183345" cy="4586640"/>
          </a:xfrm>
          <a:prstGeom prst="rect">
            <a:avLst/>
          </a:prstGeom>
          <a:noFill/>
        </p:spPr>
        <p:txBody>
          <a:bodyPr wrap="square">
            <a:spAutoFit/>
          </a:bodyPr>
          <a:lstStyle/>
          <a:p>
            <a:pPr marL="380990" indent="-380990" defTabSz="914377">
              <a:spcBef>
                <a:spcPts val="600"/>
              </a:spcBef>
              <a:spcAft>
                <a:spcPts val="600"/>
              </a:spcAft>
              <a:buFont typeface="Arial" panose="020B0604020202020204" pitchFamily="34" charset="0"/>
              <a:buChar char="•"/>
            </a:pPr>
            <a:r>
              <a:rPr lang="de-CH" sz="1867" dirty="0">
                <a:solidFill>
                  <a:srgbClr val="000000"/>
                </a:solidFill>
                <a:ea typeface="Times New Roman" panose="02020603050405020304" pitchFamily="18" charset="0"/>
                <a:cs typeface="Times New Roman" panose="02020603050405020304" pitchFamily="18" charset="0"/>
              </a:rPr>
              <a:t>Lerndokumentation Umsetzung im beook (</a:t>
            </a:r>
            <a:r>
              <a:rPr lang="de-CH" sz="1867" dirty="0" err="1">
                <a:solidFill>
                  <a:srgbClr val="000000"/>
                </a:solidFill>
                <a:ea typeface="Times New Roman" panose="02020603050405020304" pitchFamily="18" charset="0"/>
                <a:cs typeface="Times New Roman" panose="02020603050405020304" pitchFamily="18" charset="0"/>
              </a:rPr>
              <a:t>Lessons</a:t>
            </a:r>
            <a:r>
              <a:rPr lang="de-CH" sz="1867" dirty="0">
                <a:solidFill>
                  <a:srgbClr val="000000"/>
                </a:solidFill>
                <a:ea typeface="Times New Roman" panose="02020603050405020304" pitchFamily="18" charset="0"/>
                <a:cs typeface="Times New Roman" panose="02020603050405020304" pitchFamily="18" charset="0"/>
              </a:rPr>
              <a:t>)</a:t>
            </a:r>
          </a:p>
          <a:p>
            <a:pPr marL="380990" indent="-380990" defTabSz="914377">
              <a:spcBef>
                <a:spcPts val="600"/>
              </a:spcBef>
              <a:spcAft>
                <a:spcPts val="600"/>
              </a:spcAft>
              <a:buFont typeface="Arial" panose="020B0604020202020204" pitchFamily="34" charset="0"/>
              <a:buChar char="•"/>
            </a:pPr>
            <a:r>
              <a:rPr lang="de-CH" sz="1867" dirty="0">
                <a:solidFill>
                  <a:srgbClr val="000000"/>
                </a:solidFill>
                <a:ea typeface="Times New Roman" panose="02020603050405020304" pitchFamily="18" charset="0"/>
                <a:cs typeface="Times New Roman" panose="02020603050405020304" pitchFamily="18" charset="0"/>
              </a:rPr>
              <a:t>Onlineplattform, wo die Lizenz und der Zugang in den</a:t>
            </a:r>
            <a:br>
              <a:rPr lang="de-CH" sz="1867" dirty="0">
                <a:solidFill>
                  <a:srgbClr val="000000"/>
                </a:solidFill>
                <a:ea typeface="Times New Roman" panose="02020603050405020304" pitchFamily="18" charset="0"/>
                <a:cs typeface="Times New Roman" panose="02020603050405020304" pitchFamily="18" charset="0"/>
              </a:rPr>
            </a:br>
            <a:r>
              <a:rPr lang="de-CH" sz="1867" dirty="0">
                <a:solidFill>
                  <a:srgbClr val="000000"/>
                </a:solidFill>
                <a:ea typeface="Times New Roman" panose="02020603050405020304" pitchFamily="18" charset="0"/>
                <a:cs typeface="Times New Roman" panose="02020603050405020304" pitchFamily="18" charset="0"/>
              </a:rPr>
              <a:t>Kosten pro Lizenz bei den Lernenden integriert sein wird.</a:t>
            </a:r>
          </a:p>
          <a:p>
            <a:pPr marL="380990" indent="-380990" defTabSz="914377">
              <a:spcBef>
                <a:spcPts val="600"/>
              </a:spcBef>
              <a:spcAft>
                <a:spcPts val="600"/>
              </a:spcAft>
              <a:buFont typeface="Arial" panose="020B0604020202020204" pitchFamily="34" charset="0"/>
              <a:buChar char="•"/>
            </a:pPr>
            <a:r>
              <a:rPr lang="de-CH" sz="1867" dirty="0">
                <a:solidFill>
                  <a:srgbClr val="000000"/>
                </a:solidFill>
                <a:ea typeface="Times New Roman" panose="02020603050405020304" pitchFamily="18" charset="0"/>
                <a:cs typeface="Times New Roman" panose="02020603050405020304" pitchFamily="18" charset="0"/>
              </a:rPr>
              <a:t>Auftrag kann vom Berufsbildner erteilt werden und </a:t>
            </a:r>
            <a:br>
              <a:rPr lang="de-CH" sz="1867" dirty="0">
                <a:solidFill>
                  <a:srgbClr val="000000"/>
                </a:solidFill>
                <a:ea typeface="Times New Roman" panose="02020603050405020304" pitchFamily="18" charset="0"/>
                <a:cs typeface="Times New Roman" panose="02020603050405020304" pitchFamily="18" charset="0"/>
              </a:rPr>
            </a:br>
            <a:r>
              <a:rPr lang="de-CH" sz="1867" dirty="0">
                <a:solidFill>
                  <a:srgbClr val="000000"/>
                </a:solidFill>
                <a:ea typeface="Times New Roman" panose="02020603050405020304" pitchFamily="18" charset="0"/>
                <a:cs typeface="Times New Roman" panose="02020603050405020304" pitchFamily="18" charset="0"/>
              </a:rPr>
              <a:t>danach kann der Berufsbildner auch Feedback geben.</a:t>
            </a:r>
          </a:p>
          <a:p>
            <a:pPr marL="380990" indent="-380990" defTabSz="914377">
              <a:spcBef>
                <a:spcPts val="600"/>
              </a:spcBef>
              <a:spcAft>
                <a:spcPts val="600"/>
              </a:spcAft>
              <a:buFont typeface="Arial" panose="020B0604020202020204" pitchFamily="34" charset="0"/>
              <a:buChar char="•"/>
            </a:pPr>
            <a:r>
              <a:rPr lang="de-CH" sz="1867" dirty="0">
                <a:solidFill>
                  <a:srgbClr val="000000"/>
                </a:solidFill>
                <a:ea typeface="Times New Roman" panose="02020603050405020304" pitchFamily="18" charset="0"/>
                <a:cs typeface="Times New Roman" panose="02020603050405020304" pitchFamily="18" charset="0"/>
              </a:rPr>
              <a:t>Lerndokumentation kann am QV und auch bei der </a:t>
            </a:r>
            <a:br>
              <a:rPr lang="de-CH" sz="1867" dirty="0">
                <a:solidFill>
                  <a:srgbClr val="000000"/>
                </a:solidFill>
                <a:ea typeface="Times New Roman" panose="02020603050405020304" pitchFamily="18" charset="0"/>
                <a:cs typeface="Times New Roman" panose="02020603050405020304" pitchFamily="18" charset="0"/>
              </a:rPr>
            </a:br>
            <a:r>
              <a:rPr lang="de-CH" sz="1867" dirty="0">
                <a:solidFill>
                  <a:srgbClr val="000000"/>
                </a:solidFill>
                <a:ea typeface="Times New Roman" panose="02020603050405020304" pitchFamily="18" charset="0"/>
                <a:cs typeface="Times New Roman" panose="02020603050405020304" pitchFamily="18" charset="0"/>
              </a:rPr>
              <a:t>Vorbereitung zum QV verwendet werden.</a:t>
            </a:r>
          </a:p>
          <a:p>
            <a:pPr marL="380990" indent="-380990" defTabSz="914377">
              <a:spcBef>
                <a:spcPts val="600"/>
              </a:spcBef>
              <a:spcAft>
                <a:spcPts val="600"/>
              </a:spcAft>
              <a:buFont typeface="Arial" panose="020B0604020202020204" pitchFamily="34" charset="0"/>
              <a:buChar char="•"/>
            </a:pPr>
            <a:r>
              <a:rPr lang="de-CH" sz="1867" dirty="0">
                <a:solidFill>
                  <a:srgbClr val="000000"/>
                </a:solidFill>
                <a:ea typeface="Times New Roman" panose="02020603050405020304" pitchFamily="18" charset="0"/>
                <a:cs typeface="Times New Roman" panose="02020603050405020304" pitchFamily="18" charset="0"/>
              </a:rPr>
              <a:t>4 - 5 Einträge pro Ausbildungsjahr mehrheitlich im </a:t>
            </a:r>
            <a:br>
              <a:rPr lang="de-CH" sz="1867" dirty="0">
                <a:solidFill>
                  <a:srgbClr val="000000"/>
                </a:solidFill>
                <a:ea typeface="Times New Roman" panose="02020603050405020304" pitchFamily="18" charset="0"/>
                <a:cs typeface="Times New Roman" panose="02020603050405020304" pitchFamily="18" charset="0"/>
              </a:rPr>
            </a:br>
            <a:r>
              <a:rPr lang="de-CH" sz="1867" dirty="0">
                <a:solidFill>
                  <a:srgbClr val="000000"/>
                </a:solidFill>
                <a:ea typeface="Times New Roman" panose="02020603050405020304" pitchFamily="18" charset="0"/>
                <a:cs typeface="Times New Roman" panose="02020603050405020304" pitchFamily="18" charset="0"/>
              </a:rPr>
              <a:t>Zusammenhang mit den Situationen und Leitungs-</a:t>
            </a:r>
            <a:br>
              <a:rPr lang="de-CH" sz="1867" dirty="0">
                <a:solidFill>
                  <a:srgbClr val="000000"/>
                </a:solidFill>
                <a:ea typeface="Times New Roman" panose="02020603050405020304" pitchFamily="18" charset="0"/>
                <a:cs typeface="Times New Roman" panose="02020603050405020304" pitchFamily="18" charset="0"/>
              </a:rPr>
            </a:br>
            <a:r>
              <a:rPr lang="de-CH" sz="1867" dirty="0">
                <a:solidFill>
                  <a:srgbClr val="000000"/>
                </a:solidFill>
                <a:ea typeface="Times New Roman" panose="02020603050405020304" pitchFamily="18" charset="0"/>
                <a:cs typeface="Times New Roman" panose="02020603050405020304" pitchFamily="18" charset="0"/>
              </a:rPr>
              <a:t>zielen, welche bei den Fachgesprächen </a:t>
            </a:r>
            <a:br>
              <a:rPr lang="de-CH" sz="1867" dirty="0">
                <a:solidFill>
                  <a:srgbClr val="000000"/>
                </a:solidFill>
                <a:ea typeface="Times New Roman" panose="02020603050405020304" pitchFamily="18" charset="0"/>
                <a:cs typeface="Times New Roman" panose="02020603050405020304" pitchFamily="18" charset="0"/>
              </a:rPr>
            </a:br>
            <a:r>
              <a:rPr lang="de-CH" sz="1867" dirty="0">
                <a:solidFill>
                  <a:srgbClr val="000000"/>
                </a:solidFill>
                <a:ea typeface="Times New Roman" panose="02020603050405020304" pitchFamily="18" charset="0"/>
                <a:cs typeface="Times New Roman" panose="02020603050405020304" pitchFamily="18" charset="0"/>
              </a:rPr>
              <a:t>eingesetzt werden. Diese werden am QV eingesetzt, </a:t>
            </a:r>
            <a:br>
              <a:rPr lang="de-CH" sz="1867" dirty="0">
                <a:solidFill>
                  <a:srgbClr val="000000"/>
                </a:solidFill>
                <a:ea typeface="Times New Roman" panose="02020603050405020304" pitchFamily="18" charset="0"/>
                <a:cs typeface="Times New Roman" panose="02020603050405020304" pitchFamily="18" charset="0"/>
              </a:rPr>
            </a:br>
            <a:r>
              <a:rPr lang="de-CH" sz="1867" dirty="0">
                <a:solidFill>
                  <a:srgbClr val="000000"/>
                </a:solidFill>
                <a:ea typeface="Times New Roman" panose="02020603050405020304" pitchFamily="18" charset="0"/>
                <a:cs typeface="Times New Roman" panose="02020603050405020304" pitchFamily="18" charset="0"/>
              </a:rPr>
              <a:t>wo jeder Lernende eine Situation auswählen kann.</a:t>
            </a:r>
          </a:p>
          <a:p>
            <a:pPr marL="380990" indent="-380990" defTabSz="914377">
              <a:spcBef>
                <a:spcPts val="600"/>
              </a:spcBef>
              <a:spcAft>
                <a:spcPts val="600"/>
              </a:spcAft>
              <a:buFont typeface="Wingdings" panose="05000000000000000000" pitchFamily="2" charset="2"/>
              <a:buChar char="§"/>
              <a:defRPr/>
            </a:pPr>
            <a:endParaRPr lang="de-CH" dirty="0">
              <a:solidFill>
                <a:srgbClr val="FF0000"/>
              </a:solidFill>
              <a:ea typeface="Calibri" panose="020F0502020204030204" pitchFamily="34" charset="0"/>
              <a:cs typeface="Times New Roman" panose="02020603050405020304" pitchFamily="18" charset="0"/>
            </a:endParaRPr>
          </a:p>
        </p:txBody>
      </p:sp>
      <p:pic>
        <p:nvPicPr>
          <p:cNvPr id="12" name="Grafik 11">
            <a:extLst>
              <a:ext uri="{FF2B5EF4-FFF2-40B4-BE49-F238E27FC236}">
                <a16:creationId xmlns:a16="http://schemas.microsoft.com/office/drawing/2014/main" id="{765836F8-3317-5E99-14BE-4C8F82D0BB91}"/>
              </a:ext>
            </a:extLst>
          </p:cNvPr>
          <p:cNvPicPr>
            <a:picLocks noChangeAspect="1"/>
          </p:cNvPicPr>
          <p:nvPr/>
        </p:nvPicPr>
        <p:blipFill>
          <a:blip r:embed="rId3"/>
          <a:stretch>
            <a:fillRect/>
          </a:stretch>
        </p:blipFill>
        <p:spPr>
          <a:xfrm>
            <a:off x="7632171" y="1700809"/>
            <a:ext cx="4483180" cy="4427268"/>
          </a:xfrm>
          <a:prstGeom prst="rect">
            <a:avLst/>
          </a:prstGeom>
        </p:spPr>
      </p:pic>
      <p:sp>
        <p:nvSpPr>
          <p:cNvPr id="2" name="Textfeld 1">
            <a:extLst>
              <a:ext uri="{FF2B5EF4-FFF2-40B4-BE49-F238E27FC236}">
                <a16:creationId xmlns:a16="http://schemas.microsoft.com/office/drawing/2014/main" id="{942742D9-A4CD-8CBB-9D5D-DAA997F51F73}"/>
              </a:ext>
            </a:extLst>
          </p:cNvPr>
          <p:cNvSpPr txBox="1"/>
          <p:nvPr/>
        </p:nvSpPr>
        <p:spPr>
          <a:xfrm>
            <a:off x="239350" y="1347152"/>
            <a:ext cx="10929548" cy="379656"/>
          </a:xfrm>
          <a:prstGeom prst="rect">
            <a:avLst/>
          </a:prstGeom>
          <a:noFill/>
        </p:spPr>
        <p:txBody>
          <a:bodyPr wrap="square">
            <a:spAutoFit/>
          </a:bodyPr>
          <a:lstStyle/>
          <a:p>
            <a:pPr marL="361942" defTabSz="914377">
              <a:spcBef>
                <a:spcPts val="600"/>
              </a:spcBef>
              <a:spcAft>
                <a:spcPts val="600"/>
              </a:spcAft>
              <a:defRPr/>
            </a:pPr>
            <a:r>
              <a:rPr lang="de-CH" sz="1867" b="1" dirty="0">
                <a:solidFill>
                  <a:srgbClr val="000000"/>
                </a:solidFill>
                <a:ea typeface="Times New Roman" panose="02020603050405020304" pitchFamily="18" charset="0"/>
                <a:cs typeface="Times New Roman" panose="02020603050405020304" pitchFamily="18" charset="0"/>
              </a:rPr>
              <a:t>Lerndokumentation Art. 10 </a:t>
            </a:r>
            <a:r>
              <a:rPr lang="de-CH" sz="1867" b="1" dirty="0" err="1">
                <a:solidFill>
                  <a:srgbClr val="000000"/>
                </a:solidFill>
                <a:ea typeface="Times New Roman" panose="02020603050405020304" pitchFamily="18" charset="0"/>
                <a:cs typeface="Times New Roman" panose="02020603050405020304" pitchFamily="18" charset="0"/>
              </a:rPr>
              <a:t>BiVo</a:t>
            </a:r>
            <a:r>
              <a:rPr lang="de-CH" sz="1867" b="1" dirty="0">
                <a:solidFill>
                  <a:srgbClr val="000000"/>
                </a:solidFill>
                <a:ea typeface="Times New Roman" panose="02020603050405020304" pitchFamily="18" charset="0"/>
                <a:cs typeface="Times New Roman" panose="02020603050405020304" pitchFamily="18" charset="0"/>
              </a:rPr>
              <a:t> (Anhang 1 Bildungsplan)</a:t>
            </a:r>
          </a:p>
        </p:txBody>
      </p:sp>
    </p:spTree>
    <p:extLst>
      <p:ext uri="{BB962C8B-B14F-4D97-AF65-F5344CB8AC3E}">
        <p14:creationId xmlns:p14="http://schemas.microsoft.com/office/powerpoint/2010/main" val="348932144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45F5FB-B00E-EA01-0EB9-8484DCB8E5D7}"/>
            </a:ext>
          </a:extLst>
        </p:cNvPr>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49151D04-C176-CEAB-73CD-15293330351E}"/>
              </a:ext>
            </a:extLst>
          </p:cNvPr>
          <p:cNvSpPr>
            <a:spLocks noGrp="1"/>
          </p:cNvSpPr>
          <p:nvPr>
            <p:ph type="sldNum" sz="quarter" idx="13"/>
          </p:nvPr>
        </p:nvSpPr>
        <p:spPr/>
        <p:txBody>
          <a:bodyPr/>
          <a:lstStyle/>
          <a:p>
            <a:pPr algn="r" defTabSz="1097253">
              <a:defRPr/>
            </a:pPr>
            <a:fld id="{8E0BDA3E-6EC7-435C-884A-AB21C89B8E59}" type="slidenum">
              <a:rPr lang="de-DE" sz="960">
                <a:solidFill>
                  <a:srgbClr val="000000"/>
                </a:solidFill>
                <a:latin typeface="Arial" charset="0"/>
                <a:ea typeface="ＭＳ Ｐゴシック" pitchFamily="68" charset="-128"/>
              </a:rPr>
              <a:pPr algn="r" defTabSz="1097253">
                <a:defRPr/>
              </a:pPr>
              <a:t>53</a:t>
            </a:fld>
            <a:endParaRPr lang="de-DE" sz="960" dirty="0">
              <a:solidFill>
                <a:srgbClr val="000000"/>
              </a:solidFill>
              <a:latin typeface="Arial" charset="0"/>
              <a:ea typeface="ＭＳ Ｐゴシック" pitchFamily="68" charset="-128"/>
            </a:endParaRPr>
          </a:p>
        </p:txBody>
      </p:sp>
      <p:sp>
        <p:nvSpPr>
          <p:cNvPr id="8" name="Titel 2">
            <a:extLst>
              <a:ext uri="{FF2B5EF4-FFF2-40B4-BE49-F238E27FC236}">
                <a16:creationId xmlns:a16="http://schemas.microsoft.com/office/drawing/2014/main" id="{C105741E-6820-79B3-11D9-A2E74BC9F371}"/>
              </a:ext>
            </a:extLst>
          </p:cNvPr>
          <p:cNvSpPr>
            <a:spLocks noGrp="1"/>
          </p:cNvSpPr>
          <p:nvPr>
            <p:ph type="title"/>
          </p:nvPr>
        </p:nvSpPr>
        <p:spPr>
          <a:xfrm>
            <a:off x="719404" y="521579"/>
            <a:ext cx="10563521" cy="779376"/>
          </a:xfrm>
        </p:spPr>
        <p:txBody>
          <a:bodyPr>
            <a:normAutofit/>
          </a:bodyPr>
          <a:lstStyle/>
          <a:p>
            <a:r>
              <a:rPr lang="de-CH" sz="2000" dirty="0"/>
              <a:t> </a:t>
            </a:r>
            <a:br>
              <a:rPr lang="de-CH" sz="2000" dirty="0"/>
            </a:br>
            <a:r>
              <a:rPr lang="de-DE" sz="2000" dirty="0"/>
              <a:t>Teilrevision technische Grundbildungen AGVS (AA, AF und AM)</a:t>
            </a:r>
            <a:endParaRPr lang="de-CH" sz="2000" i="1" dirty="0"/>
          </a:p>
        </p:txBody>
      </p:sp>
      <p:sp>
        <p:nvSpPr>
          <p:cNvPr id="2" name="Textfeld 1">
            <a:extLst>
              <a:ext uri="{FF2B5EF4-FFF2-40B4-BE49-F238E27FC236}">
                <a16:creationId xmlns:a16="http://schemas.microsoft.com/office/drawing/2014/main" id="{BCBB9D7A-F35A-C1EB-6C73-4CD1E6569F2A}"/>
              </a:ext>
            </a:extLst>
          </p:cNvPr>
          <p:cNvSpPr txBox="1"/>
          <p:nvPr/>
        </p:nvSpPr>
        <p:spPr>
          <a:xfrm>
            <a:off x="239350" y="1347152"/>
            <a:ext cx="10929548" cy="820866"/>
          </a:xfrm>
          <a:prstGeom prst="rect">
            <a:avLst/>
          </a:prstGeom>
          <a:noFill/>
        </p:spPr>
        <p:txBody>
          <a:bodyPr wrap="square">
            <a:spAutoFit/>
          </a:bodyPr>
          <a:lstStyle/>
          <a:p>
            <a:pPr marL="361942" defTabSz="914377">
              <a:spcBef>
                <a:spcPts val="600"/>
              </a:spcBef>
              <a:spcAft>
                <a:spcPts val="600"/>
              </a:spcAft>
              <a:defRPr/>
            </a:pPr>
            <a:r>
              <a:rPr lang="de-CH" sz="1867" b="1" dirty="0">
                <a:solidFill>
                  <a:srgbClr val="000000"/>
                </a:solidFill>
                <a:ea typeface="Times New Roman" panose="02020603050405020304" pitchFamily="18" charset="0"/>
                <a:cs typeface="Times New Roman" panose="02020603050405020304" pitchFamily="18" charset="0"/>
              </a:rPr>
              <a:t>Dokumente und Informationen:</a:t>
            </a:r>
          </a:p>
          <a:p>
            <a:pPr marL="361942" defTabSz="914377">
              <a:spcBef>
                <a:spcPts val="600"/>
              </a:spcBef>
              <a:spcAft>
                <a:spcPts val="600"/>
              </a:spcAft>
              <a:defRPr/>
            </a:pPr>
            <a:r>
              <a:rPr lang="de-CH" sz="1867" b="1" dirty="0">
                <a:solidFill>
                  <a:srgbClr val="000000"/>
                </a:solidFill>
                <a:ea typeface="Times New Roman" panose="02020603050405020304" pitchFamily="18" charset="0"/>
                <a:cs typeface="Times New Roman" panose="02020603050405020304" pitchFamily="18" charset="0"/>
                <a:hlinkClick r:id="rId3"/>
              </a:rPr>
              <a:t>https://www.autoberufe.ch/de/fuer-berufsbildende/teilrevision-technische-grundbildungen/</a:t>
            </a:r>
            <a:r>
              <a:rPr lang="de-CH" sz="1867" b="1" dirty="0">
                <a:solidFill>
                  <a:srgbClr val="000000"/>
                </a:solidFill>
                <a:ea typeface="Times New Roman" panose="02020603050405020304" pitchFamily="18" charset="0"/>
                <a:cs typeface="Times New Roman" panose="02020603050405020304" pitchFamily="18" charset="0"/>
              </a:rPr>
              <a:t> </a:t>
            </a:r>
          </a:p>
        </p:txBody>
      </p:sp>
      <p:sp>
        <p:nvSpPr>
          <p:cNvPr id="3" name="Rechteck 2">
            <a:extLst>
              <a:ext uri="{FF2B5EF4-FFF2-40B4-BE49-F238E27FC236}">
                <a16:creationId xmlns:a16="http://schemas.microsoft.com/office/drawing/2014/main" id="{C9625E56-7789-48B8-ACF9-D6BC8CD485E1}"/>
              </a:ext>
            </a:extLst>
          </p:cNvPr>
          <p:cNvSpPr/>
          <p:nvPr/>
        </p:nvSpPr>
        <p:spPr>
          <a:xfrm>
            <a:off x="4906469" y="2740912"/>
            <a:ext cx="1595309" cy="2862322"/>
          </a:xfrm>
          <a:prstGeom prst="rect">
            <a:avLst/>
          </a:prstGeom>
          <a:noFill/>
        </p:spPr>
        <p:txBody>
          <a:bodyPr wrap="none" lIns="91440" tIns="45720" rIns="91440" bIns="45720">
            <a:spAutoFit/>
          </a:bodyPr>
          <a:lstStyle/>
          <a:p>
            <a:pPr algn="ctr"/>
            <a:r>
              <a:rPr lang="de-DE" sz="180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a:t>
            </a:r>
          </a:p>
        </p:txBody>
      </p:sp>
    </p:spTree>
    <p:extLst>
      <p:ext uri="{BB962C8B-B14F-4D97-AF65-F5344CB8AC3E}">
        <p14:creationId xmlns:p14="http://schemas.microsoft.com/office/powerpoint/2010/main" val="307483585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125241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F355DAC0-68BD-4965-A38A-A062C7C4D1C0}"/>
              </a:ext>
            </a:extLst>
          </p:cNvPr>
          <p:cNvPicPr>
            <a:picLocks noChangeAspect="1"/>
          </p:cNvPicPr>
          <p:nvPr/>
        </p:nvPicPr>
        <p:blipFill rotWithShape="1">
          <a:blip r:embed="rId2">
            <a:extLst>
              <a:ext uri="{28A0092B-C50C-407E-A947-70E740481C1C}">
                <a14:useLocalDpi xmlns:a14="http://schemas.microsoft.com/office/drawing/2010/main" val="0"/>
              </a:ext>
            </a:extLst>
          </a:blip>
          <a:srcRect b="5900"/>
          <a:stretch/>
        </p:blipFill>
        <p:spPr>
          <a:xfrm>
            <a:off x="1642228" y="502920"/>
            <a:ext cx="8907545" cy="6286500"/>
          </a:xfrm>
          <a:prstGeom prst="rect">
            <a:avLst/>
          </a:prstGeom>
          <a:noFill/>
        </p:spPr>
      </p:pic>
      <p:sp>
        <p:nvSpPr>
          <p:cNvPr id="4" name="Foliennummernplatzhalter 3" hidden="1">
            <a:extLst>
              <a:ext uri="{FF2B5EF4-FFF2-40B4-BE49-F238E27FC236}">
                <a16:creationId xmlns:a16="http://schemas.microsoft.com/office/drawing/2014/main" id="{EFB6A8F2-FB45-410B-A409-C30C766AC983}"/>
              </a:ext>
            </a:extLst>
          </p:cNvPr>
          <p:cNvSpPr>
            <a:spLocks noGrp="1"/>
          </p:cNvSpPr>
          <p:nvPr>
            <p:ph type="sldNum" sz="quarter" idx="4294967295"/>
          </p:nvPr>
        </p:nvSpPr>
        <p:spPr>
          <a:xfrm>
            <a:off x="8866348" y="6482724"/>
            <a:ext cx="1563053" cy="260984"/>
          </a:xfrm>
        </p:spPr>
        <p:txBody>
          <a:bodyPr wrap="square" anchor="t">
            <a:normAutofit/>
          </a:bodyPr>
          <a:lstStyle/>
          <a:p>
            <a:pPr>
              <a:lnSpc>
                <a:spcPct val="90000"/>
              </a:lnSpc>
              <a:spcAft>
                <a:spcPts val="720"/>
              </a:spcAft>
              <a:defRPr/>
            </a:pPr>
            <a:fld id="{EF2D90ED-031E-4928-951E-F54892B53B17}" type="slidenum">
              <a:rPr lang="de-DE" altLang="de-DE" sz="240"/>
              <a:pPr>
                <a:lnSpc>
                  <a:spcPct val="90000"/>
                </a:lnSpc>
                <a:spcAft>
                  <a:spcPts val="720"/>
                </a:spcAft>
                <a:defRPr/>
              </a:pPr>
              <a:t>55</a:t>
            </a:fld>
            <a:endParaRPr lang="de-DE" altLang="de-DE" sz="240"/>
          </a:p>
        </p:txBody>
      </p:sp>
    </p:spTree>
    <p:extLst>
      <p:ext uri="{BB962C8B-B14F-4D97-AF65-F5344CB8AC3E}">
        <p14:creationId xmlns:p14="http://schemas.microsoft.com/office/powerpoint/2010/main" val="12365492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32495C8A-28CA-475F-8015-17919BCDDC2B}"/>
              </a:ext>
            </a:extLst>
          </p:cNvPr>
          <p:cNvSpPr>
            <a:spLocks noGrp="1"/>
          </p:cNvSpPr>
          <p:nvPr>
            <p:ph type="body" idx="10"/>
          </p:nvPr>
        </p:nvSpPr>
        <p:spPr/>
        <p:txBody>
          <a:bodyPr/>
          <a:lstStyle/>
          <a:p>
            <a:r>
              <a:rPr lang="de-CH" dirty="0"/>
              <a:t>Auto Gewerbe Verband Sektion Solothurn </a:t>
            </a:r>
          </a:p>
        </p:txBody>
      </p:sp>
      <p:sp>
        <p:nvSpPr>
          <p:cNvPr id="2" name="AutoShape 2" descr="Welcher Wein passt zu Ihrem Apéro? | Martel Weine St.Gallen und Zürich">
            <a:extLst>
              <a:ext uri="{FF2B5EF4-FFF2-40B4-BE49-F238E27FC236}">
                <a16:creationId xmlns:a16="http://schemas.microsoft.com/office/drawing/2014/main" id="{68936076-8E8C-44D9-9304-AFF6A666D13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CH"/>
          </a:p>
        </p:txBody>
      </p:sp>
      <p:sp>
        <p:nvSpPr>
          <p:cNvPr id="4" name="AutoShape 4" descr="Welcher Wein passt zu Ihrem Apéro? | Martel Weine St.Gallen und Zürich">
            <a:extLst>
              <a:ext uri="{FF2B5EF4-FFF2-40B4-BE49-F238E27FC236}">
                <a16:creationId xmlns:a16="http://schemas.microsoft.com/office/drawing/2014/main" id="{B3AFFB6B-A9E4-4BBA-B737-CC2CD4CDF3F0}"/>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CH"/>
          </a:p>
        </p:txBody>
      </p:sp>
      <p:sp>
        <p:nvSpPr>
          <p:cNvPr id="5" name="AutoShape 6" descr="Welcher Wein passt zu Ihrem Apéro? | Martel Weine St.Gallen und Zürich">
            <a:extLst>
              <a:ext uri="{FF2B5EF4-FFF2-40B4-BE49-F238E27FC236}">
                <a16:creationId xmlns:a16="http://schemas.microsoft.com/office/drawing/2014/main" id="{A4B5B9C7-0F1B-4773-804E-A48E80F880DB}"/>
              </a:ext>
            </a:extLst>
          </p:cNvPr>
          <p:cNvSpPr>
            <a:spLocks noChangeAspect="1" noChangeArrowheads="1"/>
          </p:cNvSpPr>
          <p:nvPr/>
        </p:nvSpPr>
        <p:spPr bwMode="auto">
          <a:xfrm>
            <a:off x="6248400" y="3581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CH"/>
          </a:p>
        </p:txBody>
      </p:sp>
      <p:pic>
        <p:nvPicPr>
          <p:cNvPr id="6" name="Grafik 5">
            <a:extLst>
              <a:ext uri="{FF2B5EF4-FFF2-40B4-BE49-F238E27FC236}">
                <a16:creationId xmlns:a16="http://schemas.microsoft.com/office/drawing/2014/main" id="{AA0E48A6-02C0-4CA1-88C8-4C6AE327D613}"/>
              </a:ext>
            </a:extLst>
          </p:cNvPr>
          <p:cNvPicPr>
            <a:picLocks noChangeAspect="1"/>
          </p:cNvPicPr>
          <p:nvPr/>
        </p:nvPicPr>
        <p:blipFill>
          <a:blip r:embed="rId2"/>
          <a:stretch>
            <a:fillRect/>
          </a:stretch>
        </p:blipFill>
        <p:spPr>
          <a:xfrm>
            <a:off x="838200" y="1878495"/>
            <a:ext cx="6023114" cy="4015409"/>
          </a:xfrm>
          <a:prstGeom prst="rect">
            <a:avLst/>
          </a:prstGeom>
        </p:spPr>
      </p:pic>
      <p:pic>
        <p:nvPicPr>
          <p:cNvPr id="2056" name="Picture 8" descr="„Herzlichen Dank!“, handschriftlich, schwarz, Vektor, freigestellt">
            <a:extLst>
              <a:ext uri="{FF2B5EF4-FFF2-40B4-BE49-F238E27FC236}">
                <a16:creationId xmlns:a16="http://schemas.microsoft.com/office/drawing/2014/main" id="{ED6D9C3C-63F4-40A9-A9FC-1FCA29C0D7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61314" y="3581400"/>
            <a:ext cx="4832298" cy="22566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91450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enutzerdefiniertes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ISolothurn">
    <a:majorFont>
      <a:latin typeface="Frutiger LT Com 55 Roman"/>
      <a:ea typeface=""/>
      <a:cs typeface=""/>
    </a:majorFont>
    <a:minorFont>
      <a:latin typeface="Frutiger LT Com 55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08873AEE2553F84FA0E47DCAAD94CF4E" ma:contentTypeVersion="6" ma:contentTypeDescription="Ein neues Dokument erstellen." ma:contentTypeScope="" ma:versionID="61c261f56072847936c16bcaf63f87aa">
  <xsd:schema xmlns:xsd="http://www.w3.org/2001/XMLSchema" xmlns:xs="http://www.w3.org/2001/XMLSchema" xmlns:p="http://schemas.microsoft.com/office/2006/metadata/properties" xmlns:ns2="d62c4bd8-1a51-49ca-9c6c-6ea33b0e1cd0" xmlns:ns3="http://schemas.microsoft.com/sharepoint/v4" targetNamespace="http://schemas.microsoft.com/office/2006/metadata/properties" ma:root="true" ma:fieldsID="390e63e127fbcd339b987e9ff49f5b77" ns2:_="" ns3:_="">
    <xsd:import namespace="d62c4bd8-1a51-49ca-9c6c-6ea33b0e1cd0"/>
    <xsd:import namespace="http://schemas.microsoft.com/sharepoint/v4"/>
    <xsd:element name="properties">
      <xsd:complexType>
        <xsd:sequence>
          <xsd:element name="documentManagement">
            <xsd:complexType>
              <xsd:all>
                <xsd:element ref="ns2:Hauptprozess" minOccurs="0"/>
                <xsd:element ref="ns2:Prozessowner" minOccurs="0"/>
                <xsd:element ref="ns2:Dokumenttyp" minOccurs="0"/>
                <xsd:element ref="ns2:Archiv" minOccurs="0"/>
                <xsd:element ref="ns2:Dok_x002d_Version" minOccurs="0"/>
                <xsd:element ref="ns3: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62c4bd8-1a51-49ca-9c6c-6ea33b0e1cd0" elementFormDefault="qualified">
    <xsd:import namespace="http://schemas.microsoft.com/office/2006/documentManagement/types"/>
    <xsd:import namespace="http://schemas.microsoft.com/office/infopath/2007/PartnerControls"/>
    <xsd:element name="Hauptprozess" ma:index="8" nillable="true" ma:displayName="Hauptprozess" ma:format="Dropdown" ma:internalName="Hauptprozess">
      <xsd:simpleType>
        <xsd:restriction base="dms:Choice">
          <xsd:enumeration value="A1 Management"/>
          <xsd:enumeration value="A2 Managementsystem"/>
          <xsd:enumeration value="A3 Messung Analyse Verbesserung"/>
          <xsd:enumeration value="B1 Personal"/>
          <xsd:enumeration value="B2 Infrastruktur"/>
          <xsd:enumeration value="C1 Kurswesen"/>
          <xsd:enumeration value="C2 AVOR Modellaufbau"/>
          <xsd:enumeration value="C3 Expertentätigkeit Prüfungswesen"/>
          <xsd:enumeration value="D1 Administration"/>
          <xsd:enumeration value="D2 Einkauf"/>
          <xsd:enumeration value="D3 Neue Kurse"/>
          <xsd:enumeration value="D4 Oeffentlichkeitsarbeit"/>
          <xsd:enumeration value="D5 EDV"/>
        </xsd:restriction>
      </xsd:simpleType>
    </xsd:element>
    <xsd:element name="Prozessowner" ma:index="9" nillable="true" ma:displayName="Prozessowner" ma:format="Dropdown" ma:internalName="Prozessowner">
      <xsd:simpleType>
        <xsd:restriction base="dms:Choice">
          <xsd:enumeration value="Delegierter des Vorstandes"/>
          <xsd:enumeration value="Geschäftsführer"/>
          <xsd:enumeration value="Ausbildungsleiter"/>
          <xsd:enumeration value="Kursleiter"/>
        </xsd:restriction>
      </xsd:simpleType>
    </xsd:element>
    <xsd:element name="Dokumenttyp" ma:index="10" nillable="true" ma:displayName="Dokumenttyp" ma:format="Dropdown" ma:internalName="Dokumenttyp">
      <xsd:simpleType>
        <xsd:restriction base="dms:Choice">
          <xsd:enumeration value="1 Prozess"/>
          <xsd:enumeration value="2 Formular"/>
          <xsd:enumeration value="3 Richtlinien"/>
          <xsd:enumeration value="4 Checklisten"/>
          <xsd:enumeration value="5 Bedienungsanleitung"/>
        </xsd:restriction>
      </xsd:simpleType>
    </xsd:element>
    <xsd:element name="Archiv" ma:index="11" nillable="true" ma:displayName="Archiv" ma:default="0" ma:internalName="Archiv">
      <xsd:simpleType>
        <xsd:restriction base="dms:Boolean"/>
      </xsd:simpleType>
    </xsd:element>
    <xsd:element name="Dok_x002d_Version" ma:index="12" nillable="true" ma:displayName="Dok-Version" ma:internalName="Dok_x002d_Version">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3"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rozessowner xmlns="d62c4bd8-1a51-49ca-9c6c-6ea33b0e1cd0">Geschäftsführer</Prozessowner>
    <Dok_x002d_Version xmlns="d62c4bd8-1a51-49ca-9c6c-6ea33b0e1cd0" xsi:nil="true"/>
    <Dokumenttyp xmlns="d62c4bd8-1a51-49ca-9c6c-6ea33b0e1cd0">5 Bedienungsanleitung</Dokumenttyp>
    <Hauptprozess xmlns="d62c4bd8-1a51-49ca-9c6c-6ea33b0e1cd0">D5 EDV</Hauptprozess>
    <Archiv xmlns="d62c4bd8-1a51-49ca-9c6c-6ea33b0e1cd0">false</Archiv>
    <IconOverlay xmlns="http://schemas.microsoft.com/sharepoint/v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371D1C6-370C-4175-BD19-9ED7916BCE4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62c4bd8-1a51-49ca-9c6c-6ea33b0e1cd0"/>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A0ED0A1-A40C-4EEC-AAD4-9818F9CB93AD}">
  <ds:schemaRefs>
    <ds:schemaRef ds:uri="http://schemas.openxmlformats.org/package/2006/metadata/core-properties"/>
    <ds:schemaRef ds:uri="http://purl.org/dc/elements/1.1/"/>
    <ds:schemaRef ds:uri="http://schemas.microsoft.com/office/2006/documentManagement/types"/>
    <ds:schemaRef ds:uri="http://purl.org/dc/terms/"/>
    <ds:schemaRef ds:uri="http://schemas.microsoft.com/office/2006/metadata/properties"/>
    <ds:schemaRef ds:uri="http://www.w3.org/XML/1998/namespace"/>
    <ds:schemaRef ds:uri="http://schemas.microsoft.com/office/infopath/2007/PartnerControls"/>
    <ds:schemaRef ds:uri="http://schemas.microsoft.com/sharepoint/v4"/>
    <ds:schemaRef ds:uri="d62c4bd8-1a51-49ca-9c6c-6ea33b0e1cd0"/>
    <ds:schemaRef ds:uri="http://purl.org/dc/dcmitype/"/>
  </ds:schemaRefs>
</ds:datastoreItem>
</file>

<file path=customXml/itemProps3.xml><?xml version="1.0" encoding="utf-8"?>
<ds:datastoreItem xmlns:ds="http://schemas.openxmlformats.org/officeDocument/2006/customXml" ds:itemID="{EEF0F600-2168-4EB7-8A7D-B20D9750523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2766</Words>
  <Application>Microsoft Office PowerPoint</Application>
  <PresentationFormat>Breitbild</PresentationFormat>
  <Paragraphs>373</Paragraphs>
  <Slides>56</Slides>
  <Notes>34</Notes>
  <HiddenSlides>1</HiddenSlides>
  <MMClips>0</MMClips>
  <ScaleCrop>false</ScaleCrop>
  <HeadingPairs>
    <vt:vector size="6" baseType="variant">
      <vt:variant>
        <vt:lpstr>Verwendete Schriftarten</vt:lpstr>
      </vt:variant>
      <vt:variant>
        <vt:i4>11</vt:i4>
      </vt:variant>
      <vt:variant>
        <vt:lpstr>Design</vt:lpstr>
      </vt:variant>
      <vt:variant>
        <vt:i4>2</vt:i4>
      </vt:variant>
      <vt:variant>
        <vt:lpstr>Folientitel</vt:lpstr>
      </vt:variant>
      <vt:variant>
        <vt:i4>56</vt:i4>
      </vt:variant>
    </vt:vector>
  </HeadingPairs>
  <TitlesOfParts>
    <vt:vector size="69" baseType="lpstr">
      <vt:lpstr>ＭＳ Ｐゴシック</vt:lpstr>
      <vt:lpstr>Adobe Gothic Std B</vt:lpstr>
      <vt:lpstr>Arial</vt:lpstr>
      <vt:lpstr>Calibri</vt:lpstr>
      <vt:lpstr>Calibri Light</vt:lpstr>
      <vt:lpstr>Frutiger 55 Roman</vt:lpstr>
      <vt:lpstr>Frutiger LT Com 55 Roman</vt:lpstr>
      <vt:lpstr>Times</vt:lpstr>
      <vt:lpstr>Times New Roman</vt:lpstr>
      <vt:lpstr>Verdana</vt:lpstr>
      <vt:lpstr>Wingdings</vt:lpstr>
      <vt:lpstr>Office Theme</vt:lpstr>
      <vt:lpstr>Benutzerdefiniertes Design</vt:lpstr>
      <vt:lpstr> </vt:lpstr>
      <vt:lpstr>PowerPoint-Präsentation</vt:lpstr>
      <vt:lpstr>PowerPoint-Präsentation</vt:lpstr>
      <vt:lpstr>PowerPoint-Präsentation</vt:lpstr>
      <vt:lpstr>PowerPoint-Präsentation</vt:lpstr>
      <vt:lpstr>PowerPoint-Präsentation</vt:lpstr>
      <vt:lpstr>Anzahl 16-jährige Personen im Kt. SO (Quelle: AFIN Stichtag 31.12.2024)</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Informationen der GIBS Solothurn</vt:lpstr>
      <vt:lpstr>Informationen der GIBS Solothurn</vt:lpstr>
      <vt:lpstr>Klassengrösse, -trennung, -zusammenlegung</vt:lpstr>
      <vt:lpstr>Klassengrösse, -trennung, -zusammenlegung</vt:lpstr>
      <vt:lpstr>Änderungen kaschuso</vt:lpstr>
      <vt:lpstr>Fragen?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Teilrevision technische Grundbildungen AGVS (AA, AF und AM)</vt:lpstr>
      <vt:lpstr>Teilrevision technische Grundbildungen AGVS (AA, AF und AM)</vt:lpstr>
      <vt:lpstr>Teilrevision technische Grundbildungen AGVS (AA, AF und AM)</vt:lpstr>
      <vt:lpstr> Teilrevision technische Grundbildungen AGVS (AA, AF und AM)</vt:lpstr>
      <vt:lpstr> Teilrevision technische Grundbildungen AGVS (AA, AF und AM)</vt:lpstr>
      <vt:lpstr>Teilrevision technische Grundbildungen AGVS (AA, AF und AM)</vt:lpstr>
      <vt:lpstr>Teilrevision technische Grundbildungen AGVS (AA, AF und AM)</vt:lpstr>
      <vt:lpstr>Teilrevision technische Grundbildungen AGVS (AA, AF und AM)</vt:lpstr>
      <vt:lpstr>Teilrevision technische Grundbildungen AGVS (AA, AF und AM)</vt:lpstr>
      <vt:lpstr> Teilrevision technische Grundbildungen AGVS (AA, AF und AM)</vt:lpstr>
      <vt:lpstr> Teilrevision technische Grundbildungen AGVS (AA, AF und AM)</vt:lpstr>
      <vt:lpstr>  Teilrevision technische Grundbildungen AGVS (AA, AF und AM)</vt:lpstr>
      <vt:lpstr> Teilrevision technische Grundbildungen AGVS (AA, AF und AM)</vt:lpstr>
      <vt:lpstr> Teilrevision technische Grundbildungen AGVS (AA, AF und AM)</vt:lpstr>
      <vt:lpstr> Teilrevision technische Grundbildungen AGVS (AA, AF und AM)</vt:lpstr>
      <vt:lpstr> Teilrevision technische Grundbildungen AGVS (AA, AF und AM)</vt:lpstr>
      <vt:lpstr> Teilrevision technische Grundbildungen AGVS (AA, AF und AM)</vt:lpstr>
      <vt:lpstr>Teilrevision technische Grundbildungen AGVS (AA, AF und AM)</vt:lpstr>
      <vt:lpstr>  Teilrevision technische Grundbildungen AGVS (AA, AF und AM)</vt:lpstr>
      <vt:lpstr>  Teilrevision technische Grundbildungen AGVS (AA, AF und AM)</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SEPHIR-Schulung Berufsbildner</dc:title>
  <dc:creator>Hanspeter Selb</dc:creator>
  <cp:lastModifiedBy>Thomas Jenni</cp:lastModifiedBy>
  <cp:revision>261</cp:revision>
  <cp:lastPrinted>2023-01-05T11:20:06Z</cp:lastPrinted>
  <dcterms:created xsi:type="dcterms:W3CDTF">2014-05-06T12:49:31Z</dcterms:created>
  <dcterms:modified xsi:type="dcterms:W3CDTF">2026-01-19T12:31:13Z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0x01010008873AEE2553F84FA0E47DCAAD94CF4E</vt:lpwstr>
  </property>
</Properties>
</file>