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1D0DDA33-11F2-4B27-BA65-83E938556C30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3" y="4714877"/>
            <a:ext cx="5438775" cy="4467226"/>
          </a:xfrm>
          <a:prstGeom prst="rect">
            <a:avLst/>
          </a:prstGeom>
        </p:spPr>
        <p:txBody>
          <a:bodyPr vert="horz" lIns="91412" tIns="45707" rIns="91412" bIns="4570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6"/>
            <a:ext cx="2946400" cy="496887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51E060E4-89CE-4BAF-ADC7-E82225DD429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078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060E4-89CE-4BAF-ADC7-E82225DD4293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538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400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150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015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139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757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328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390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576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14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65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31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D016-8585-4A89-8C3A-87B5F905508F}" type="datetimeFigureOut">
              <a:rPr lang="de-CH" smtClean="0"/>
              <a:t>28.04.2026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3A54-E709-41A4-A1CB-4B14DDF9E1A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45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s://easy-feedback.de/umfrage/2022681/Ny33fn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ap.so.ch/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23520" y="334541"/>
            <a:ext cx="4320480" cy="5853113"/>
          </a:xfrm>
        </p:spPr>
        <p:txBody>
          <a:bodyPr/>
          <a:lstStyle/>
          <a:p>
            <a:pPr marL="0" indent="0" algn="r">
              <a:buNone/>
            </a:pPr>
            <a:endParaRPr lang="de-CH" dirty="0"/>
          </a:p>
          <a:p>
            <a:pPr marL="0" indent="0" algn="r">
              <a:buNone/>
            </a:pPr>
            <a:r>
              <a:rPr lang="de-CH" sz="2800" dirty="0"/>
              <a:t>  </a:t>
            </a:r>
          </a:p>
          <a:p>
            <a:pPr marL="0" indent="0" algn="r">
              <a:buNone/>
            </a:pPr>
            <a:endParaRPr lang="de-CH" sz="2800" b="1" dirty="0">
              <a:latin typeface="Calibri Light" panose="020F0302020204030204" pitchFamily="34" charset="0"/>
            </a:endParaRPr>
          </a:p>
          <a:p>
            <a:pPr marL="0" indent="0" algn="r">
              <a:buNone/>
            </a:pPr>
            <a:endParaRPr lang="de-CH" sz="2800" b="1" dirty="0">
              <a:latin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Lehrabschlussfeier 2026</a:t>
            </a:r>
          </a:p>
          <a:p>
            <a:pPr marL="0" indent="0" algn="r">
              <a:buNone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Donnerstag, 25.06.2026 18.30 Uhr</a:t>
            </a:r>
          </a:p>
          <a:p>
            <a:pPr marL="0" indent="0" algn="r">
              <a:buNone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Turbensaal, Bellach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2352089" cy="14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5536" y="177281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Gewerbestrasse 20, 4512 Bellach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52F37A-DA7D-4150-A2CB-BFEB2469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996" y="243532"/>
            <a:ext cx="3327492" cy="97661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B61B525-4631-4B58-8838-547176E12FCD}"/>
              </a:ext>
            </a:extLst>
          </p:cNvPr>
          <p:cNvSpPr txBox="1"/>
          <p:nvPr/>
        </p:nvSpPr>
        <p:spPr>
          <a:xfrm>
            <a:off x="395536" y="515719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Die Kandidatinnen und Kandidaten sind vom AGVS, Sektion Solothurn herzlich eingeladen.</a:t>
            </a: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Für die Begleitung erheben wir, wie in den Vorjahren, einen Unkostenbeitrag von Fr. 40.00. Die Rechnung stellen wir nach erfolgter Anmeldung zu. Besten Dank.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11BDD5-4964-46F2-B081-072A60018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379026"/>
            <a:ext cx="4220247" cy="42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4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323" y="275293"/>
            <a:ext cx="8229600" cy="1143000"/>
          </a:xfrm>
        </p:spPr>
        <p:txBody>
          <a:bodyPr>
            <a:normAutofit/>
          </a:bodyPr>
          <a:lstStyle/>
          <a:p>
            <a:r>
              <a:rPr lang="de-CH" sz="3200" b="1" dirty="0"/>
              <a:t>			</a:t>
            </a:r>
            <a:r>
              <a:rPr lang="de-CH" sz="2800" b="1" dirty="0"/>
              <a:t>                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Lehrabschlussfeier 2026</a:t>
            </a:r>
            <a:b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-25355" y="651813"/>
            <a:ext cx="4283968" cy="4649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Liebe Lehrabgängerinnen und Lehrabgänger</a:t>
            </a:r>
          </a:p>
          <a:p>
            <a:pPr marL="0" indent="0" algn="ctr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Liebe Ausbildungsbetriebe</a:t>
            </a:r>
          </a:p>
          <a:p>
            <a:pPr marL="0" indent="0" algn="ctr">
              <a:buNone/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Wir freuen uns sehr, Sie mit Ihren Angehörigen zur 18. Lehrabschlussfeier der Sektion Solothurn einladen zu dürfen</a:t>
            </a:r>
          </a:p>
          <a:p>
            <a:pPr marL="0" indent="0">
              <a:buNone/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Donnerstag 25. Juni 2026 um </a:t>
            </a:r>
          </a:p>
          <a:p>
            <a:pPr marL="0" indent="0" algn="ctr">
              <a:buNone/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18.30 Uhr</a:t>
            </a:r>
          </a:p>
          <a:p>
            <a:pPr marL="0" indent="0" algn="ctr">
              <a:buNone/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im Turbensaal Bellach</a:t>
            </a:r>
          </a:p>
          <a:p>
            <a:pPr marL="0" indent="0" algn="ctr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Auto Gewerbe Verband Schweiz Sektion Solothurn</a:t>
            </a:r>
          </a:p>
          <a:p>
            <a:pPr marL="0" indent="0">
              <a:buNone/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      Philippe Arnet 	          Thomas Jenni</a:t>
            </a:r>
          </a:p>
          <a:p>
            <a:pPr marL="0" indent="0">
              <a:buNone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      Präsident                                   Geschäftsführer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Anmeldung via QR-Code oder Link. Besten Dank.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4007" y="1268760"/>
            <a:ext cx="4104456" cy="480283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2500" dirty="0"/>
          </a:p>
          <a:p>
            <a:pPr marL="0" indent="0">
              <a:buNone/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Unser Programm:</a:t>
            </a:r>
          </a:p>
          <a:p>
            <a:pPr marL="0" indent="0">
              <a:buNone/>
            </a:pP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18.00 Eintreffen der Gäste</a:t>
            </a:r>
          </a:p>
          <a:p>
            <a:pPr>
              <a:buFont typeface="Wingdings" pitchFamily="2" charset="2"/>
              <a:buChar char="Ø"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18.30 Begrüssung durch den Präsidenten </a:t>
            </a:r>
          </a:p>
          <a:p>
            <a:pPr marL="0" indent="0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Philippe Arnet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18.45 Bekanntgabe der Resultate und </a:t>
            </a:r>
          </a:p>
          <a:p>
            <a:pPr marL="0" indent="0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Übergabe der Zeugnisse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19.45 Apéro Riche</a:t>
            </a:r>
          </a:p>
          <a:p>
            <a:pPr marL="0" indent="0">
              <a:buNone/>
            </a:pPr>
            <a:endParaRPr lang="de-CH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Durch den Abend führt uns Roger Brogli.</a:t>
            </a:r>
          </a:p>
          <a:p>
            <a:pPr marL="0" indent="0">
              <a:buNone/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Wir freuen uns auf Ihre Teilnahme an dieser Feier. </a:t>
            </a:r>
            <a:endParaRPr lang="de-CH" sz="1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C:\Users\TJE\AppData\Local\Microsoft\Windows\Temporary Internet Files\Content.Outlook\F328UQX7\Motorex_Neg_CMYK.jpg">
            <a:extLst>
              <a:ext uri="{FF2B5EF4-FFF2-40B4-BE49-F238E27FC236}">
                <a16:creationId xmlns:a16="http://schemas.microsoft.com/office/drawing/2014/main" id="{4D4CB5BF-1B04-4C89-8BD9-7B0A3240C2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18" y="5733256"/>
            <a:ext cx="1433772" cy="8396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4920A8F-81F2-4A10-B6F3-A2630F9987B1}"/>
              </a:ext>
            </a:extLst>
          </p:cNvPr>
          <p:cNvSpPr txBox="1"/>
          <p:nvPr/>
        </p:nvSpPr>
        <p:spPr>
          <a:xfrm>
            <a:off x="5159379" y="492760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Unsere Sponsoren, herzlichen Dank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0FC108-7A0E-4CDB-80C6-04050E591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" y="3663564"/>
            <a:ext cx="1008112" cy="5040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7C065E6-E533-4ADE-94EB-CB1C6A86C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144" y="3734747"/>
            <a:ext cx="1663574" cy="427288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3D0BD4D-6375-4814-9EB6-FA4A3D1A074B}"/>
              </a:ext>
            </a:extLst>
          </p:cNvPr>
          <p:cNvSpPr/>
          <p:nvPr/>
        </p:nvSpPr>
        <p:spPr>
          <a:xfrm>
            <a:off x="-25355" y="6457533"/>
            <a:ext cx="4572001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Die Resultate werden ab Woche 25 auf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www.lap.so.ch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(fortlaufend) aufgeschaltet.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4AC076-A88D-4F5D-B896-FD1865C72BE7}"/>
              </a:ext>
            </a:extLst>
          </p:cNvPr>
          <p:cNvSpPr/>
          <p:nvPr/>
        </p:nvSpPr>
        <p:spPr>
          <a:xfrm>
            <a:off x="1034117" y="5917495"/>
            <a:ext cx="30968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00" dirty="0">
                <a:hlinkClick r:id="rId7"/>
              </a:rPr>
              <a:t>https://easy-feedback.de/umfrage/2022681/Ny33fnU</a:t>
            </a:r>
            <a:endParaRPr lang="de-CH" sz="1000" dirty="0"/>
          </a:p>
          <a:p>
            <a:endParaRPr lang="de-CH" sz="1200" dirty="0"/>
          </a:p>
        </p:txBody>
      </p:sp>
      <p:sp>
        <p:nvSpPr>
          <p:cNvPr id="12" name="AutoShape 4" descr="https://qr.scanned.page/uploads/qr_codes/Zc30xT.svg?1777293122">
            <a:extLst>
              <a:ext uri="{FF2B5EF4-FFF2-40B4-BE49-F238E27FC236}">
                <a16:creationId xmlns:a16="http://schemas.microsoft.com/office/drawing/2014/main" id="{E7055137-B029-40EC-9303-E0060A5B388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902064" y="3429000"/>
            <a:ext cx="2669935" cy="5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70D029-B59A-4577-BE2E-6324B012C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308" y="5432817"/>
            <a:ext cx="786408" cy="78640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26DDA45-8C4B-44C2-AC90-815429D54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848" y="5432898"/>
            <a:ext cx="193259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76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Bildschirmpräsentation (4:3)</PresentationFormat>
  <Paragraphs>48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Larissa</vt:lpstr>
      <vt:lpstr>PowerPoint-Präsentation</vt:lpstr>
      <vt:lpstr>                   Lehrabschlussfeier 2026  </vt:lpstr>
    </vt:vector>
  </TitlesOfParts>
  <Company>AGVS-SO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Jenni</dc:creator>
  <cp:lastModifiedBy>Thomas Jenni</cp:lastModifiedBy>
  <cp:revision>82</cp:revision>
  <cp:lastPrinted>2026-04-28T13:06:08Z</cp:lastPrinted>
  <dcterms:created xsi:type="dcterms:W3CDTF">2013-05-02T07:07:34Z</dcterms:created>
  <dcterms:modified xsi:type="dcterms:W3CDTF">2026-04-28T13:06:10Z</dcterms:modified>
</cp:coreProperties>
</file>